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74" r:id="rId1"/>
  </p:sldMasterIdLst>
  <p:sldIdLst>
    <p:sldId id="256" r:id="rId2"/>
    <p:sldId id="257" r:id="rId3"/>
    <p:sldId id="258" r:id="rId4"/>
    <p:sldId id="259" r:id="rId5"/>
    <p:sldId id="261" r:id="rId6"/>
    <p:sldId id="267" r:id="rId7"/>
    <p:sldId id="264" r:id="rId8"/>
    <p:sldId id="265" r:id="rId9"/>
    <p:sldId id="266" r:id="rId10"/>
    <p:sldId id="268" r:id="rId11"/>
    <p:sldId id="262" r:id="rId12"/>
  </p:sldIdLst>
  <p:sldSz cx="12192000" cy="6858000"/>
  <p:notesSz cx="6858000" cy="9144000"/>
  <p:defaultTextStyle>
    <a:defPPr>
      <a:defRPr lang="es-C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Sección predeterminada" id="{6D574E7E-AA84-BD4E-AB10-F59F808A5F26}">
          <p14:sldIdLst>
            <p14:sldId id="256"/>
            <p14:sldId id="257"/>
            <p14:sldId id="258"/>
            <p14:sldId id="259"/>
            <p14:sldId id="261"/>
            <p14:sldId id="267"/>
            <p14:sldId id="264"/>
            <p14:sldId id="265"/>
            <p14:sldId id="266"/>
            <p14:sldId id="268"/>
            <p14:sldId id="262"/>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1"/>
    <p:restoredTop sz="96405"/>
  </p:normalViewPr>
  <p:slideViewPr>
    <p:cSldViewPr snapToGrid="0" snapToObjects="1">
      <p:cViewPr varScale="1">
        <p:scale>
          <a:sx n="113" d="100"/>
          <a:sy n="113" d="100"/>
        </p:scale>
        <p:origin x="474" y="11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602AD44-B089-AB4D-B988-E4D9D3171BA4}"/>
              </a:ext>
            </a:extLst>
          </p:cNvPr>
          <p:cNvSpPr>
            <a:spLocks noGrp="1"/>
          </p:cNvSpPr>
          <p:nvPr>
            <p:ph type="ctrTitle"/>
          </p:nvPr>
        </p:nvSpPr>
        <p:spPr>
          <a:xfrm>
            <a:off x="1524000" y="1122363"/>
            <a:ext cx="9144000" cy="2387600"/>
          </a:xfrm>
        </p:spPr>
        <p:txBody>
          <a:bodyPr anchor="b"/>
          <a:lstStyle>
            <a:lvl1pPr algn="ctr">
              <a:defRPr sz="6000"/>
            </a:lvl1pPr>
          </a:lstStyle>
          <a:p>
            <a:r>
              <a:rPr lang="es-ES"/>
              <a:t>Haga clic para modificar el estilo de título del patrón</a:t>
            </a:r>
            <a:endParaRPr lang="es-CL"/>
          </a:p>
        </p:txBody>
      </p:sp>
      <p:sp>
        <p:nvSpPr>
          <p:cNvPr id="3" name="Subtítulo 2">
            <a:extLst>
              <a:ext uri="{FF2B5EF4-FFF2-40B4-BE49-F238E27FC236}">
                <a16:creationId xmlns:a16="http://schemas.microsoft.com/office/drawing/2014/main" id="{69E5DE69-40D8-A949-8092-C4A483BF53F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endParaRPr lang="es-CL"/>
          </a:p>
        </p:txBody>
      </p:sp>
      <p:sp>
        <p:nvSpPr>
          <p:cNvPr id="4" name="Marcador de fecha 3">
            <a:extLst>
              <a:ext uri="{FF2B5EF4-FFF2-40B4-BE49-F238E27FC236}">
                <a16:creationId xmlns:a16="http://schemas.microsoft.com/office/drawing/2014/main" id="{BAC2FCC9-CD5E-6B4E-A05E-217106559E85}"/>
              </a:ext>
            </a:extLst>
          </p:cNvPr>
          <p:cNvSpPr>
            <a:spLocks noGrp="1"/>
          </p:cNvSpPr>
          <p:nvPr>
            <p:ph type="dt" sz="half" idx="10"/>
          </p:nvPr>
        </p:nvSpPr>
        <p:spPr/>
        <p:txBody>
          <a:bodyPr/>
          <a:lstStyle/>
          <a:p>
            <a:fld id="{CC96CA2A-21CC-1F49-AF07-F2622CFB03C3}" type="datetimeFigureOut">
              <a:rPr lang="es-CL" smtClean="0"/>
              <a:t>05-05-2023</a:t>
            </a:fld>
            <a:endParaRPr lang="es-CL"/>
          </a:p>
        </p:txBody>
      </p:sp>
      <p:sp>
        <p:nvSpPr>
          <p:cNvPr id="5" name="Marcador de pie de página 4">
            <a:extLst>
              <a:ext uri="{FF2B5EF4-FFF2-40B4-BE49-F238E27FC236}">
                <a16:creationId xmlns:a16="http://schemas.microsoft.com/office/drawing/2014/main" id="{99D04246-38A1-6745-84E6-571460223D42}"/>
              </a:ext>
            </a:extLst>
          </p:cNvPr>
          <p:cNvSpPr>
            <a:spLocks noGrp="1"/>
          </p:cNvSpPr>
          <p:nvPr>
            <p:ph type="ftr" sz="quarter" idx="11"/>
          </p:nvPr>
        </p:nvSpPr>
        <p:spPr/>
        <p:txBody>
          <a:bodyPr/>
          <a:lstStyle/>
          <a:p>
            <a:endParaRPr lang="es-CL"/>
          </a:p>
        </p:txBody>
      </p:sp>
      <p:sp>
        <p:nvSpPr>
          <p:cNvPr id="6" name="Marcador de número de diapositiva 5">
            <a:extLst>
              <a:ext uri="{FF2B5EF4-FFF2-40B4-BE49-F238E27FC236}">
                <a16:creationId xmlns:a16="http://schemas.microsoft.com/office/drawing/2014/main" id="{FE3022B5-8DFE-A943-80B4-EB294CF41F6C}"/>
              </a:ext>
            </a:extLst>
          </p:cNvPr>
          <p:cNvSpPr>
            <a:spLocks noGrp="1"/>
          </p:cNvSpPr>
          <p:nvPr>
            <p:ph type="sldNum" sz="quarter" idx="12"/>
          </p:nvPr>
        </p:nvSpPr>
        <p:spPr/>
        <p:txBody>
          <a:bodyPr/>
          <a:lstStyle/>
          <a:p>
            <a:fld id="{BACD2BAC-7F26-FE44-9516-A7CEFE10744F}" type="slidenum">
              <a:rPr lang="es-CL" smtClean="0"/>
              <a:t>‹Nº›</a:t>
            </a:fld>
            <a:endParaRPr lang="es-CL"/>
          </a:p>
        </p:txBody>
      </p:sp>
    </p:spTree>
    <p:extLst>
      <p:ext uri="{BB962C8B-B14F-4D97-AF65-F5344CB8AC3E}">
        <p14:creationId xmlns:p14="http://schemas.microsoft.com/office/powerpoint/2010/main" val="43496832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DEE4AE0-5C37-FD48-BFED-C6E06D1091FA}"/>
              </a:ext>
            </a:extLst>
          </p:cNvPr>
          <p:cNvSpPr>
            <a:spLocks noGrp="1"/>
          </p:cNvSpPr>
          <p:nvPr>
            <p:ph type="title"/>
          </p:nvPr>
        </p:nvSpPr>
        <p:spPr/>
        <p:txBody>
          <a:bodyPr/>
          <a:lstStyle/>
          <a:p>
            <a:r>
              <a:rPr lang="es-ES"/>
              <a:t>Haga clic para modificar el estilo de título del patrón</a:t>
            </a:r>
            <a:endParaRPr lang="es-CL"/>
          </a:p>
        </p:txBody>
      </p:sp>
      <p:sp>
        <p:nvSpPr>
          <p:cNvPr id="3" name="Marcador de texto vertical 2">
            <a:extLst>
              <a:ext uri="{FF2B5EF4-FFF2-40B4-BE49-F238E27FC236}">
                <a16:creationId xmlns:a16="http://schemas.microsoft.com/office/drawing/2014/main" id="{1C6C0485-8736-2540-B234-B807F3595B1F}"/>
              </a:ext>
            </a:extLst>
          </p:cNvPr>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L"/>
          </a:p>
        </p:txBody>
      </p:sp>
      <p:sp>
        <p:nvSpPr>
          <p:cNvPr id="4" name="Marcador de fecha 3">
            <a:extLst>
              <a:ext uri="{FF2B5EF4-FFF2-40B4-BE49-F238E27FC236}">
                <a16:creationId xmlns:a16="http://schemas.microsoft.com/office/drawing/2014/main" id="{AFF148DB-DB3F-AB43-8C98-AFC51FA5BBCF}"/>
              </a:ext>
            </a:extLst>
          </p:cNvPr>
          <p:cNvSpPr>
            <a:spLocks noGrp="1"/>
          </p:cNvSpPr>
          <p:nvPr>
            <p:ph type="dt" sz="half" idx="10"/>
          </p:nvPr>
        </p:nvSpPr>
        <p:spPr/>
        <p:txBody>
          <a:bodyPr/>
          <a:lstStyle/>
          <a:p>
            <a:fld id="{CC96CA2A-21CC-1F49-AF07-F2622CFB03C3}" type="datetimeFigureOut">
              <a:rPr lang="es-CL" smtClean="0"/>
              <a:t>05-05-2023</a:t>
            </a:fld>
            <a:endParaRPr lang="es-CL"/>
          </a:p>
        </p:txBody>
      </p:sp>
      <p:sp>
        <p:nvSpPr>
          <p:cNvPr id="5" name="Marcador de pie de página 4">
            <a:extLst>
              <a:ext uri="{FF2B5EF4-FFF2-40B4-BE49-F238E27FC236}">
                <a16:creationId xmlns:a16="http://schemas.microsoft.com/office/drawing/2014/main" id="{C46C7A09-7D62-6946-84E2-BA0726D2A611}"/>
              </a:ext>
            </a:extLst>
          </p:cNvPr>
          <p:cNvSpPr>
            <a:spLocks noGrp="1"/>
          </p:cNvSpPr>
          <p:nvPr>
            <p:ph type="ftr" sz="quarter" idx="11"/>
          </p:nvPr>
        </p:nvSpPr>
        <p:spPr/>
        <p:txBody>
          <a:bodyPr/>
          <a:lstStyle/>
          <a:p>
            <a:endParaRPr lang="es-CL"/>
          </a:p>
        </p:txBody>
      </p:sp>
      <p:sp>
        <p:nvSpPr>
          <p:cNvPr id="6" name="Marcador de número de diapositiva 5">
            <a:extLst>
              <a:ext uri="{FF2B5EF4-FFF2-40B4-BE49-F238E27FC236}">
                <a16:creationId xmlns:a16="http://schemas.microsoft.com/office/drawing/2014/main" id="{7B2FDA91-4CFF-1345-B5A4-3B3D49C5E2BD}"/>
              </a:ext>
            </a:extLst>
          </p:cNvPr>
          <p:cNvSpPr>
            <a:spLocks noGrp="1"/>
          </p:cNvSpPr>
          <p:nvPr>
            <p:ph type="sldNum" sz="quarter" idx="12"/>
          </p:nvPr>
        </p:nvSpPr>
        <p:spPr/>
        <p:txBody>
          <a:bodyPr/>
          <a:lstStyle/>
          <a:p>
            <a:fld id="{BACD2BAC-7F26-FE44-9516-A7CEFE10744F}" type="slidenum">
              <a:rPr lang="es-CL" smtClean="0"/>
              <a:t>‹Nº›</a:t>
            </a:fld>
            <a:endParaRPr lang="es-CL"/>
          </a:p>
        </p:txBody>
      </p:sp>
    </p:spTree>
    <p:extLst>
      <p:ext uri="{BB962C8B-B14F-4D97-AF65-F5344CB8AC3E}">
        <p14:creationId xmlns:p14="http://schemas.microsoft.com/office/powerpoint/2010/main" val="236337960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3E104CE0-7725-9645-8BFF-057D4F22AEA5}"/>
              </a:ext>
            </a:extLst>
          </p:cNvPr>
          <p:cNvSpPr>
            <a:spLocks noGrp="1"/>
          </p:cNvSpPr>
          <p:nvPr>
            <p:ph type="title" orient="vert"/>
          </p:nvPr>
        </p:nvSpPr>
        <p:spPr>
          <a:xfrm>
            <a:off x="8724900" y="365125"/>
            <a:ext cx="2628900" cy="5811838"/>
          </a:xfrm>
        </p:spPr>
        <p:txBody>
          <a:bodyPr vert="eaVert"/>
          <a:lstStyle/>
          <a:p>
            <a:r>
              <a:rPr lang="es-ES"/>
              <a:t>Haga clic para modificar el estilo de título del patrón</a:t>
            </a:r>
            <a:endParaRPr lang="es-CL"/>
          </a:p>
        </p:txBody>
      </p:sp>
      <p:sp>
        <p:nvSpPr>
          <p:cNvPr id="3" name="Marcador de texto vertical 2">
            <a:extLst>
              <a:ext uri="{FF2B5EF4-FFF2-40B4-BE49-F238E27FC236}">
                <a16:creationId xmlns:a16="http://schemas.microsoft.com/office/drawing/2014/main" id="{14CEDAAD-B03D-8041-8606-2F4C0B15A9CD}"/>
              </a:ext>
            </a:extLst>
          </p:cNvPr>
          <p:cNvSpPr>
            <a:spLocks noGrp="1"/>
          </p:cNvSpPr>
          <p:nvPr>
            <p:ph type="body" orient="vert" idx="1"/>
          </p:nvPr>
        </p:nvSpPr>
        <p:spPr>
          <a:xfrm>
            <a:off x="838200" y="365125"/>
            <a:ext cx="7734300" cy="5811838"/>
          </a:xfrm>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L"/>
          </a:p>
        </p:txBody>
      </p:sp>
      <p:sp>
        <p:nvSpPr>
          <p:cNvPr id="4" name="Marcador de fecha 3">
            <a:extLst>
              <a:ext uri="{FF2B5EF4-FFF2-40B4-BE49-F238E27FC236}">
                <a16:creationId xmlns:a16="http://schemas.microsoft.com/office/drawing/2014/main" id="{6AEFC87F-1DB3-2847-8FB0-EDF0B6AFFEAD}"/>
              </a:ext>
            </a:extLst>
          </p:cNvPr>
          <p:cNvSpPr>
            <a:spLocks noGrp="1"/>
          </p:cNvSpPr>
          <p:nvPr>
            <p:ph type="dt" sz="half" idx="10"/>
          </p:nvPr>
        </p:nvSpPr>
        <p:spPr/>
        <p:txBody>
          <a:bodyPr/>
          <a:lstStyle/>
          <a:p>
            <a:fld id="{CC96CA2A-21CC-1F49-AF07-F2622CFB03C3}" type="datetimeFigureOut">
              <a:rPr lang="es-CL" smtClean="0"/>
              <a:t>05-05-2023</a:t>
            </a:fld>
            <a:endParaRPr lang="es-CL"/>
          </a:p>
        </p:txBody>
      </p:sp>
      <p:sp>
        <p:nvSpPr>
          <p:cNvPr id="5" name="Marcador de pie de página 4">
            <a:extLst>
              <a:ext uri="{FF2B5EF4-FFF2-40B4-BE49-F238E27FC236}">
                <a16:creationId xmlns:a16="http://schemas.microsoft.com/office/drawing/2014/main" id="{42E93857-AED6-6443-930D-46E08EA106F9}"/>
              </a:ext>
            </a:extLst>
          </p:cNvPr>
          <p:cNvSpPr>
            <a:spLocks noGrp="1"/>
          </p:cNvSpPr>
          <p:nvPr>
            <p:ph type="ftr" sz="quarter" idx="11"/>
          </p:nvPr>
        </p:nvSpPr>
        <p:spPr/>
        <p:txBody>
          <a:bodyPr/>
          <a:lstStyle/>
          <a:p>
            <a:endParaRPr lang="es-CL"/>
          </a:p>
        </p:txBody>
      </p:sp>
      <p:sp>
        <p:nvSpPr>
          <p:cNvPr id="6" name="Marcador de número de diapositiva 5">
            <a:extLst>
              <a:ext uri="{FF2B5EF4-FFF2-40B4-BE49-F238E27FC236}">
                <a16:creationId xmlns:a16="http://schemas.microsoft.com/office/drawing/2014/main" id="{D63A734A-66FE-6C4E-BAF7-B8BA912D7CBC}"/>
              </a:ext>
            </a:extLst>
          </p:cNvPr>
          <p:cNvSpPr>
            <a:spLocks noGrp="1"/>
          </p:cNvSpPr>
          <p:nvPr>
            <p:ph type="sldNum" sz="quarter" idx="12"/>
          </p:nvPr>
        </p:nvSpPr>
        <p:spPr/>
        <p:txBody>
          <a:bodyPr/>
          <a:lstStyle/>
          <a:p>
            <a:fld id="{BACD2BAC-7F26-FE44-9516-A7CEFE10744F}" type="slidenum">
              <a:rPr lang="es-CL" smtClean="0"/>
              <a:t>‹Nº›</a:t>
            </a:fld>
            <a:endParaRPr lang="es-CL"/>
          </a:p>
        </p:txBody>
      </p:sp>
    </p:spTree>
    <p:extLst>
      <p:ext uri="{BB962C8B-B14F-4D97-AF65-F5344CB8AC3E}">
        <p14:creationId xmlns:p14="http://schemas.microsoft.com/office/powerpoint/2010/main" val="176904583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Página 2">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4AFEA74-B62A-B143-B91E-22AA5614F248}"/>
              </a:ext>
            </a:extLst>
          </p:cNvPr>
          <p:cNvSpPr>
            <a:spLocks noGrp="1"/>
          </p:cNvSpPr>
          <p:nvPr>
            <p:ph type="title" hasCustomPrompt="1"/>
          </p:nvPr>
        </p:nvSpPr>
        <p:spPr>
          <a:xfrm>
            <a:off x="679873" y="846667"/>
            <a:ext cx="10832253" cy="646049"/>
          </a:xfrm>
        </p:spPr>
        <p:txBody>
          <a:bodyPr anchor="t"/>
          <a:lstStyle>
            <a:lvl1pPr>
              <a:defRPr b="1">
                <a:solidFill>
                  <a:schemeClr val="accent5">
                    <a:lumMod val="40000"/>
                    <a:lumOff val="60000"/>
                  </a:schemeClr>
                </a:solidFill>
              </a:defRPr>
            </a:lvl1pPr>
          </a:lstStyle>
          <a:p>
            <a:r>
              <a:rPr lang="es-ES" dirty="0"/>
              <a:t>Título </a:t>
            </a:r>
            <a:r>
              <a:rPr lang="es-ES" dirty="0" err="1"/>
              <a:t>Verdana</a:t>
            </a:r>
            <a:r>
              <a:rPr lang="es-ES" dirty="0"/>
              <a:t> T44</a:t>
            </a:r>
            <a:endParaRPr lang="es-CL" dirty="0"/>
          </a:p>
        </p:txBody>
      </p:sp>
      <p:sp>
        <p:nvSpPr>
          <p:cNvPr id="7" name="Marcador de texto 14">
            <a:extLst>
              <a:ext uri="{FF2B5EF4-FFF2-40B4-BE49-F238E27FC236}">
                <a16:creationId xmlns:a16="http://schemas.microsoft.com/office/drawing/2014/main" id="{90F50B5D-7962-FFAF-2981-312548239F8B}"/>
              </a:ext>
            </a:extLst>
          </p:cNvPr>
          <p:cNvSpPr>
            <a:spLocks noGrp="1"/>
          </p:cNvSpPr>
          <p:nvPr>
            <p:ph type="body" sz="quarter" idx="10" hasCustomPrompt="1"/>
          </p:nvPr>
        </p:nvSpPr>
        <p:spPr>
          <a:xfrm>
            <a:off x="680614" y="1574526"/>
            <a:ext cx="10831512" cy="444500"/>
          </a:xfrm>
        </p:spPr>
        <p:txBody>
          <a:bodyPr>
            <a:noAutofit/>
          </a:bodyPr>
          <a:lstStyle>
            <a:lvl1pPr marL="0" indent="0">
              <a:buNone/>
              <a:defRPr sz="2600" b="1">
                <a:solidFill>
                  <a:schemeClr val="accent5">
                    <a:lumMod val="20000"/>
                    <a:lumOff val="80000"/>
                  </a:schemeClr>
                </a:solidFill>
              </a:defRPr>
            </a:lvl1pPr>
          </a:lstStyle>
          <a:p>
            <a:pPr lvl="0"/>
            <a:r>
              <a:rPr lang="es-MX" dirty="0"/>
              <a:t>Subtítulo Verdana T26</a:t>
            </a:r>
            <a:endParaRPr lang="es-CL" dirty="0"/>
          </a:p>
        </p:txBody>
      </p:sp>
      <p:sp>
        <p:nvSpPr>
          <p:cNvPr id="11" name="Marcador de texto 10">
            <a:extLst>
              <a:ext uri="{FF2B5EF4-FFF2-40B4-BE49-F238E27FC236}">
                <a16:creationId xmlns:a16="http://schemas.microsoft.com/office/drawing/2014/main" id="{AC0258CA-F903-5CBD-243B-04D225C00B41}"/>
              </a:ext>
            </a:extLst>
          </p:cNvPr>
          <p:cNvSpPr>
            <a:spLocks noGrp="1"/>
          </p:cNvSpPr>
          <p:nvPr>
            <p:ph type="body" sz="quarter" idx="12" hasCustomPrompt="1"/>
          </p:nvPr>
        </p:nvSpPr>
        <p:spPr>
          <a:xfrm>
            <a:off x="680614" y="2587413"/>
            <a:ext cx="10831512" cy="3034454"/>
          </a:xfrm>
        </p:spPr>
        <p:txBody>
          <a:bodyPr>
            <a:normAutofit/>
          </a:bodyPr>
          <a:lstStyle>
            <a:lvl1pPr>
              <a:defRPr sz="2400">
                <a:solidFill>
                  <a:schemeClr val="accent5">
                    <a:lumMod val="20000"/>
                    <a:lumOff val="80000"/>
                  </a:schemeClr>
                </a:solidFill>
              </a:defRPr>
            </a:lvl1pPr>
          </a:lstStyle>
          <a:p>
            <a:pPr lvl="0"/>
            <a:r>
              <a:rPr lang="es-MX" dirty="0"/>
              <a:t>Lorem ipsum dolor sit amet. T24</a:t>
            </a:r>
            <a:endParaRPr lang="es-CL" dirty="0"/>
          </a:p>
        </p:txBody>
      </p:sp>
    </p:spTree>
    <p:extLst>
      <p:ext uri="{BB962C8B-B14F-4D97-AF65-F5344CB8AC3E}">
        <p14:creationId xmlns:p14="http://schemas.microsoft.com/office/powerpoint/2010/main" val="77588337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E5C5DA1-E93B-C846-B890-8A6DCE0DA985}"/>
              </a:ext>
            </a:extLst>
          </p:cNvPr>
          <p:cNvSpPr>
            <a:spLocks noGrp="1"/>
          </p:cNvSpPr>
          <p:nvPr>
            <p:ph type="title"/>
          </p:nvPr>
        </p:nvSpPr>
        <p:spPr/>
        <p:txBody>
          <a:bodyPr/>
          <a:lstStyle/>
          <a:p>
            <a:r>
              <a:rPr lang="es-ES"/>
              <a:t>Haga clic para modificar el estilo de título del patrón</a:t>
            </a:r>
            <a:endParaRPr lang="es-CL"/>
          </a:p>
        </p:txBody>
      </p:sp>
      <p:sp>
        <p:nvSpPr>
          <p:cNvPr id="3" name="Marcador de contenido 2">
            <a:extLst>
              <a:ext uri="{FF2B5EF4-FFF2-40B4-BE49-F238E27FC236}">
                <a16:creationId xmlns:a16="http://schemas.microsoft.com/office/drawing/2014/main" id="{EB056428-7A8E-3B41-9295-64582BB8870A}"/>
              </a:ext>
            </a:extLst>
          </p:cNvPr>
          <p:cNvSpPr>
            <a:spLocks noGrp="1"/>
          </p:cNvSpPr>
          <p:nvPr>
            <p:ph idx="1"/>
          </p:nvPr>
        </p:nvSpPr>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L"/>
          </a:p>
        </p:txBody>
      </p:sp>
      <p:sp>
        <p:nvSpPr>
          <p:cNvPr id="4" name="Marcador de fecha 3">
            <a:extLst>
              <a:ext uri="{FF2B5EF4-FFF2-40B4-BE49-F238E27FC236}">
                <a16:creationId xmlns:a16="http://schemas.microsoft.com/office/drawing/2014/main" id="{1852E7A7-5B33-1841-9187-6A53BBFD08CF}"/>
              </a:ext>
            </a:extLst>
          </p:cNvPr>
          <p:cNvSpPr>
            <a:spLocks noGrp="1"/>
          </p:cNvSpPr>
          <p:nvPr>
            <p:ph type="dt" sz="half" idx="10"/>
          </p:nvPr>
        </p:nvSpPr>
        <p:spPr/>
        <p:txBody>
          <a:bodyPr/>
          <a:lstStyle/>
          <a:p>
            <a:fld id="{CC96CA2A-21CC-1F49-AF07-F2622CFB03C3}" type="datetimeFigureOut">
              <a:rPr lang="es-CL" smtClean="0"/>
              <a:t>05-05-2023</a:t>
            </a:fld>
            <a:endParaRPr lang="es-CL"/>
          </a:p>
        </p:txBody>
      </p:sp>
      <p:sp>
        <p:nvSpPr>
          <p:cNvPr id="5" name="Marcador de pie de página 4">
            <a:extLst>
              <a:ext uri="{FF2B5EF4-FFF2-40B4-BE49-F238E27FC236}">
                <a16:creationId xmlns:a16="http://schemas.microsoft.com/office/drawing/2014/main" id="{907F7519-9C81-EC42-AC94-F71F481C5BE2}"/>
              </a:ext>
            </a:extLst>
          </p:cNvPr>
          <p:cNvSpPr>
            <a:spLocks noGrp="1"/>
          </p:cNvSpPr>
          <p:nvPr>
            <p:ph type="ftr" sz="quarter" idx="11"/>
          </p:nvPr>
        </p:nvSpPr>
        <p:spPr/>
        <p:txBody>
          <a:bodyPr/>
          <a:lstStyle/>
          <a:p>
            <a:endParaRPr lang="es-CL"/>
          </a:p>
        </p:txBody>
      </p:sp>
      <p:sp>
        <p:nvSpPr>
          <p:cNvPr id="6" name="Marcador de número de diapositiva 5">
            <a:extLst>
              <a:ext uri="{FF2B5EF4-FFF2-40B4-BE49-F238E27FC236}">
                <a16:creationId xmlns:a16="http://schemas.microsoft.com/office/drawing/2014/main" id="{69FD163A-D840-6240-AC2D-7FA7941820CF}"/>
              </a:ext>
            </a:extLst>
          </p:cNvPr>
          <p:cNvSpPr>
            <a:spLocks noGrp="1"/>
          </p:cNvSpPr>
          <p:nvPr>
            <p:ph type="sldNum" sz="quarter" idx="12"/>
          </p:nvPr>
        </p:nvSpPr>
        <p:spPr/>
        <p:txBody>
          <a:bodyPr/>
          <a:lstStyle/>
          <a:p>
            <a:fld id="{BACD2BAC-7F26-FE44-9516-A7CEFE10744F}" type="slidenum">
              <a:rPr lang="es-CL" smtClean="0"/>
              <a:t>‹Nº›</a:t>
            </a:fld>
            <a:endParaRPr lang="es-CL"/>
          </a:p>
        </p:txBody>
      </p:sp>
    </p:spTree>
    <p:extLst>
      <p:ext uri="{BB962C8B-B14F-4D97-AF65-F5344CB8AC3E}">
        <p14:creationId xmlns:p14="http://schemas.microsoft.com/office/powerpoint/2010/main" val="375226221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E5C41AD-CA43-4343-9258-CADC33D5B364}"/>
              </a:ext>
            </a:extLst>
          </p:cNvPr>
          <p:cNvSpPr>
            <a:spLocks noGrp="1"/>
          </p:cNvSpPr>
          <p:nvPr>
            <p:ph type="title"/>
          </p:nvPr>
        </p:nvSpPr>
        <p:spPr>
          <a:xfrm>
            <a:off x="831850" y="1709738"/>
            <a:ext cx="10515600" cy="2852737"/>
          </a:xfrm>
        </p:spPr>
        <p:txBody>
          <a:bodyPr anchor="b"/>
          <a:lstStyle>
            <a:lvl1pPr>
              <a:defRPr sz="6000"/>
            </a:lvl1pPr>
          </a:lstStyle>
          <a:p>
            <a:r>
              <a:rPr lang="es-ES"/>
              <a:t>Haga clic para modificar el estilo de título del patrón</a:t>
            </a:r>
            <a:endParaRPr lang="es-CL"/>
          </a:p>
        </p:txBody>
      </p:sp>
      <p:sp>
        <p:nvSpPr>
          <p:cNvPr id="3" name="Marcador de texto 2">
            <a:extLst>
              <a:ext uri="{FF2B5EF4-FFF2-40B4-BE49-F238E27FC236}">
                <a16:creationId xmlns:a16="http://schemas.microsoft.com/office/drawing/2014/main" id="{7D723B9E-7C57-804E-B752-55DAA244A36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los estilos de texto del patrón</a:t>
            </a:r>
          </a:p>
        </p:txBody>
      </p:sp>
      <p:sp>
        <p:nvSpPr>
          <p:cNvPr id="4" name="Marcador de fecha 3">
            <a:extLst>
              <a:ext uri="{FF2B5EF4-FFF2-40B4-BE49-F238E27FC236}">
                <a16:creationId xmlns:a16="http://schemas.microsoft.com/office/drawing/2014/main" id="{FC47857F-22B0-F243-9493-02954D49D036}"/>
              </a:ext>
            </a:extLst>
          </p:cNvPr>
          <p:cNvSpPr>
            <a:spLocks noGrp="1"/>
          </p:cNvSpPr>
          <p:nvPr>
            <p:ph type="dt" sz="half" idx="10"/>
          </p:nvPr>
        </p:nvSpPr>
        <p:spPr/>
        <p:txBody>
          <a:bodyPr/>
          <a:lstStyle/>
          <a:p>
            <a:fld id="{CC96CA2A-21CC-1F49-AF07-F2622CFB03C3}" type="datetimeFigureOut">
              <a:rPr lang="es-CL" smtClean="0"/>
              <a:t>05-05-2023</a:t>
            </a:fld>
            <a:endParaRPr lang="es-CL"/>
          </a:p>
        </p:txBody>
      </p:sp>
      <p:sp>
        <p:nvSpPr>
          <p:cNvPr id="5" name="Marcador de pie de página 4">
            <a:extLst>
              <a:ext uri="{FF2B5EF4-FFF2-40B4-BE49-F238E27FC236}">
                <a16:creationId xmlns:a16="http://schemas.microsoft.com/office/drawing/2014/main" id="{DDF8D1A4-436F-DC41-AA92-AB6E52646A8D}"/>
              </a:ext>
            </a:extLst>
          </p:cNvPr>
          <p:cNvSpPr>
            <a:spLocks noGrp="1"/>
          </p:cNvSpPr>
          <p:nvPr>
            <p:ph type="ftr" sz="quarter" idx="11"/>
          </p:nvPr>
        </p:nvSpPr>
        <p:spPr/>
        <p:txBody>
          <a:bodyPr/>
          <a:lstStyle/>
          <a:p>
            <a:endParaRPr lang="es-CL"/>
          </a:p>
        </p:txBody>
      </p:sp>
      <p:sp>
        <p:nvSpPr>
          <p:cNvPr id="6" name="Marcador de número de diapositiva 5">
            <a:extLst>
              <a:ext uri="{FF2B5EF4-FFF2-40B4-BE49-F238E27FC236}">
                <a16:creationId xmlns:a16="http://schemas.microsoft.com/office/drawing/2014/main" id="{EF29D279-F36E-694D-86CA-DF6D72662778}"/>
              </a:ext>
            </a:extLst>
          </p:cNvPr>
          <p:cNvSpPr>
            <a:spLocks noGrp="1"/>
          </p:cNvSpPr>
          <p:nvPr>
            <p:ph type="sldNum" sz="quarter" idx="12"/>
          </p:nvPr>
        </p:nvSpPr>
        <p:spPr/>
        <p:txBody>
          <a:bodyPr/>
          <a:lstStyle/>
          <a:p>
            <a:fld id="{BACD2BAC-7F26-FE44-9516-A7CEFE10744F}" type="slidenum">
              <a:rPr lang="es-CL" smtClean="0"/>
              <a:t>‹Nº›</a:t>
            </a:fld>
            <a:endParaRPr lang="es-CL"/>
          </a:p>
        </p:txBody>
      </p:sp>
    </p:spTree>
    <p:extLst>
      <p:ext uri="{BB962C8B-B14F-4D97-AF65-F5344CB8AC3E}">
        <p14:creationId xmlns:p14="http://schemas.microsoft.com/office/powerpoint/2010/main" val="43094545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F1D4EB6-81E6-AA43-B264-C8B9962A8A5B}"/>
              </a:ext>
            </a:extLst>
          </p:cNvPr>
          <p:cNvSpPr>
            <a:spLocks noGrp="1"/>
          </p:cNvSpPr>
          <p:nvPr>
            <p:ph type="title"/>
          </p:nvPr>
        </p:nvSpPr>
        <p:spPr/>
        <p:txBody>
          <a:bodyPr/>
          <a:lstStyle/>
          <a:p>
            <a:r>
              <a:rPr lang="es-ES"/>
              <a:t>Haga clic para modificar el estilo de título del patrón</a:t>
            </a:r>
            <a:endParaRPr lang="es-CL"/>
          </a:p>
        </p:txBody>
      </p:sp>
      <p:sp>
        <p:nvSpPr>
          <p:cNvPr id="3" name="Marcador de contenido 2">
            <a:extLst>
              <a:ext uri="{FF2B5EF4-FFF2-40B4-BE49-F238E27FC236}">
                <a16:creationId xmlns:a16="http://schemas.microsoft.com/office/drawing/2014/main" id="{43770D27-1A20-CE4F-B226-84DF56A33E26}"/>
              </a:ext>
            </a:extLst>
          </p:cNvPr>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L"/>
          </a:p>
        </p:txBody>
      </p:sp>
      <p:sp>
        <p:nvSpPr>
          <p:cNvPr id="4" name="Marcador de contenido 3">
            <a:extLst>
              <a:ext uri="{FF2B5EF4-FFF2-40B4-BE49-F238E27FC236}">
                <a16:creationId xmlns:a16="http://schemas.microsoft.com/office/drawing/2014/main" id="{F8E08D20-B925-D744-8B50-052DE536E0D7}"/>
              </a:ext>
            </a:extLst>
          </p:cNvPr>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L"/>
          </a:p>
        </p:txBody>
      </p:sp>
      <p:sp>
        <p:nvSpPr>
          <p:cNvPr id="5" name="Marcador de fecha 4">
            <a:extLst>
              <a:ext uri="{FF2B5EF4-FFF2-40B4-BE49-F238E27FC236}">
                <a16:creationId xmlns:a16="http://schemas.microsoft.com/office/drawing/2014/main" id="{2459BE6F-3D4B-5E4A-99A1-6BF0A86513BF}"/>
              </a:ext>
            </a:extLst>
          </p:cNvPr>
          <p:cNvSpPr>
            <a:spLocks noGrp="1"/>
          </p:cNvSpPr>
          <p:nvPr>
            <p:ph type="dt" sz="half" idx="10"/>
          </p:nvPr>
        </p:nvSpPr>
        <p:spPr/>
        <p:txBody>
          <a:bodyPr/>
          <a:lstStyle/>
          <a:p>
            <a:fld id="{CC96CA2A-21CC-1F49-AF07-F2622CFB03C3}" type="datetimeFigureOut">
              <a:rPr lang="es-CL" smtClean="0"/>
              <a:t>05-05-2023</a:t>
            </a:fld>
            <a:endParaRPr lang="es-CL"/>
          </a:p>
        </p:txBody>
      </p:sp>
      <p:sp>
        <p:nvSpPr>
          <p:cNvPr id="6" name="Marcador de pie de página 5">
            <a:extLst>
              <a:ext uri="{FF2B5EF4-FFF2-40B4-BE49-F238E27FC236}">
                <a16:creationId xmlns:a16="http://schemas.microsoft.com/office/drawing/2014/main" id="{05CE9680-3D25-2643-90AD-306430663170}"/>
              </a:ext>
            </a:extLst>
          </p:cNvPr>
          <p:cNvSpPr>
            <a:spLocks noGrp="1"/>
          </p:cNvSpPr>
          <p:nvPr>
            <p:ph type="ftr" sz="quarter" idx="11"/>
          </p:nvPr>
        </p:nvSpPr>
        <p:spPr/>
        <p:txBody>
          <a:bodyPr/>
          <a:lstStyle/>
          <a:p>
            <a:endParaRPr lang="es-CL"/>
          </a:p>
        </p:txBody>
      </p:sp>
      <p:sp>
        <p:nvSpPr>
          <p:cNvPr id="7" name="Marcador de número de diapositiva 6">
            <a:extLst>
              <a:ext uri="{FF2B5EF4-FFF2-40B4-BE49-F238E27FC236}">
                <a16:creationId xmlns:a16="http://schemas.microsoft.com/office/drawing/2014/main" id="{563889CE-CF8A-224D-9629-18C18295E544}"/>
              </a:ext>
            </a:extLst>
          </p:cNvPr>
          <p:cNvSpPr>
            <a:spLocks noGrp="1"/>
          </p:cNvSpPr>
          <p:nvPr>
            <p:ph type="sldNum" sz="quarter" idx="12"/>
          </p:nvPr>
        </p:nvSpPr>
        <p:spPr/>
        <p:txBody>
          <a:bodyPr/>
          <a:lstStyle/>
          <a:p>
            <a:fld id="{BACD2BAC-7F26-FE44-9516-A7CEFE10744F}" type="slidenum">
              <a:rPr lang="es-CL" smtClean="0"/>
              <a:t>‹Nº›</a:t>
            </a:fld>
            <a:endParaRPr lang="es-CL"/>
          </a:p>
        </p:txBody>
      </p:sp>
    </p:spTree>
    <p:extLst>
      <p:ext uri="{BB962C8B-B14F-4D97-AF65-F5344CB8AC3E}">
        <p14:creationId xmlns:p14="http://schemas.microsoft.com/office/powerpoint/2010/main" val="94927672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5A5697E-F629-154B-9C77-7067D0F22A8E}"/>
              </a:ext>
            </a:extLst>
          </p:cNvPr>
          <p:cNvSpPr>
            <a:spLocks noGrp="1"/>
          </p:cNvSpPr>
          <p:nvPr>
            <p:ph type="title"/>
          </p:nvPr>
        </p:nvSpPr>
        <p:spPr>
          <a:xfrm>
            <a:off x="839788" y="365125"/>
            <a:ext cx="10515600" cy="1325563"/>
          </a:xfrm>
        </p:spPr>
        <p:txBody>
          <a:bodyPr/>
          <a:lstStyle/>
          <a:p>
            <a:r>
              <a:rPr lang="es-ES"/>
              <a:t>Haga clic para modificar el estilo de título del patrón</a:t>
            </a:r>
            <a:endParaRPr lang="es-CL"/>
          </a:p>
        </p:txBody>
      </p:sp>
      <p:sp>
        <p:nvSpPr>
          <p:cNvPr id="3" name="Marcador de texto 2">
            <a:extLst>
              <a:ext uri="{FF2B5EF4-FFF2-40B4-BE49-F238E27FC236}">
                <a16:creationId xmlns:a16="http://schemas.microsoft.com/office/drawing/2014/main" id="{3F0B4C48-5494-9740-9119-6629D635619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Marcador de contenido 3">
            <a:extLst>
              <a:ext uri="{FF2B5EF4-FFF2-40B4-BE49-F238E27FC236}">
                <a16:creationId xmlns:a16="http://schemas.microsoft.com/office/drawing/2014/main" id="{186B60DF-6688-FA44-AA5E-D7E998B51559}"/>
              </a:ext>
            </a:extLst>
          </p:cNvPr>
          <p:cNvSpPr>
            <a:spLocks noGrp="1"/>
          </p:cNvSpPr>
          <p:nvPr>
            <p:ph sz="half" idx="2"/>
          </p:nvPr>
        </p:nvSpPr>
        <p:spPr>
          <a:xfrm>
            <a:off x="839788" y="2505075"/>
            <a:ext cx="5157787"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L"/>
          </a:p>
        </p:txBody>
      </p:sp>
      <p:sp>
        <p:nvSpPr>
          <p:cNvPr id="5" name="Marcador de texto 4">
            <a:extLst>
              <a:ext uri="{FF2B5EF4-FFF2-40B4-BE49-F238E27FC236}">
                <a16:creationId xmlns:a16="http://schemas.microsoft.com/office/drawing/2014/main" id="{1A0116CC-7969-8D4B-937C-BDB909DEE95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Marcador de contenido 5">
            <a:extLst>
              <a:ext uri="{FF2B5EF4-FFF2-40B4-BE49-F238E27FC236}">
                <a16:creationId xmlns:a16="http://schemas.microsoft.com/office/drawing/2014/main" id="{AD20A1F6-2721-944D-8805-26FA43794AD2}"/>
              </a:ext>
            </a:extLst>
          </p:cNvPr>
          <p:cNvSpPr>
            <a:spLocks noGrp="1"/>
          </p:cNvSpPr>
          <p:nvPr>
            <p:ph sz="quarter" idx="4"/>
          </p:nvPr>
        </p:nvSpPr>
        <p:spPr>
          <a:xfrm>
            <a:off x="6172200" y="2505075"/>
            <a:ext cx="5183188"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L"/>
          </a:p>
        </p:txBody>
      </p:sp>
      <p:sp>
        <p:nvSpPr>
          <p:cNvPr id="7" name="Marcador de fecha 6">
            <a:extLst>
              <a:ext uri="{FF2B5EF4-FFF2-40B4-BE49-F238E27FC236}">
                <a16:creationId xmlns:a16="http://schemas.microsoft.com/office/drawing/2014/main" id="{AFAF9A7D-951F-2749-A830-C8FB39225580}"/>
              </a:ext>
            </a:extLst>
          </p:cNvPr>
          <p:cNvSpPr>
            <a:spLocks noGrp="1"/>
          </p:cNvSpPr>
          <p:nvPr>
            <p:ph type="dt" sz="half" idx="10"/>
          </p:nvPr>
        </p:nvSpPr>
        <p:spPr/>
        <p:txBody>
          <a:bodyPr/>
          <a:lstStyle/>
          <a:p>
            <a:fld id="{CC96CA2A-21CC-1F49-AF07-F2622CFB03C3}" type="datetimeFigureOut">
              <a:rPr lang="es-CL" smtClean="0"/>
              <a:t>05-05-2023</a:t>
            </a:fld>
            <a:endParaRPr lang="es-CL"/>
          </a:p>
        </p:txBody>
      </p:sp>
      <p:sp>
        <p:nvSpPr>
          <p:cNvPr id="8" name="Marcador de pie de página 7">
            <a:extLst>
              <a:ext uri="{FF2B5EF4-FFF2-40B4-BE49-F238E27FC236}">
                <a16:creationId xmlns:a16="http://schemas.microsoft.com/office/drawing/2014/main" id="{EFBDC83F-4CFF-FE45-9F3C-D06B39CE9FF5}"/>
              </a:ext>
            </a:extLst>
          </p:cNvPr>
          <p:cNvSpPr>
            <a:spLocks noGrp="1"/>
          </p:cNvSpPr>
          <p:nvPr>
            <p:ph type="ftr" sz="quarter" idx="11"/>
          </p:nvPr>
        </p:nvSpPr>
        <p:spPr/>
        <p:txBody>
          <a:bodyPr/>
          <a:lstStyle/>
          <a:p>
            <a:endParaRPr lang="es-CL"/>
          </a:p>
        </p:txBody>
      </p:sp>
      <p:sp>
        <p:nvSpPr>
          <p:cNvPr id="9" name="Marcador de número de diapositiva 8">
            <a:extLst>
              <a:ext uri="{FF2B5EF4-FFF2-40B4-BE49-F238E27FC236}">
                <a16:creationId xmlns:a16="http://schemas.microsoft.com/office/drawing/2014/main" id="{1C935DB8-0601-3E49-80FF-F8760ED4B813}"/>
              </a:ext>
            </a:extLst>
          </p:cNvPr>
          <p:cNvSpPr>
            <a:spLocks noGrp="1"/>
          </p:cNvSpPr>
          <p:nvPr>
            <p:ph type="sldNum" sz="quarter" idx="12"/>
          </p:nvPr>
        </p:nvSpPr>
        <p:spPr/>
        <p:txBody>
          <a:bodyPr/>
          <a:lstStyle/>
          <a:p>
            <a:fld id="{BACD2BAC-7F26-FE44-9516-A7CEFE10744F}" type="slidenum">
              <a:rPr lang="es-CL" smtClean="0"/>
              <a:t>‹Nº›</a:t>
            </a:fld>
            <a:endParaRPr lang="es-CL"/>
          </a:p>
        </p:txBody>
      </p:sp>
    </p:spTree>
    <p:extLst>
      <p:ext uri="{BB962C8B-B14F-4D97-AF65-F5344CB8AC3E}">
        <p14:creationId xmlns:p14="http://schemas.microsoft.com/office/powerpoint/2010/main" val="173059974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53C92A1-6A4E-7B47-9AC1-E007397B901E}"/>
              </a:ext>
            </a:extLst>
          </p:cNvPr>
          <p:cNvSpPr>
            <a:spLocks noGrp="1"/>
          </p:cNvSpPr>
          <p:nvPr>
            <p:ph type="title"/>
          </p:nvPr>
        </p:nvSpPr>
        <p:spPr/>
        <p:txBody>
          <a:bodyPr/>
          <a:lstStyle/>
          <a:p>
            <a:r>
              <a:rPr lang="es-ES"/>
              <a:t>Haga clic para modificar el estilo de título del patrón</a:t>
            </a:r>
            <a:endParaRPr lang="es-CL"/>
          </a:p>
        </p:txBody>
      </p:sp>
      <p:sp>
        <p:nvSpPr>
          <p:cNvPr id="3" name="Marcador de fecha 2">
            <a:extLst>
              <a:ext uri="{FF2B5EF4-FFF2-40B4-BE49-F238E27FC236}">
                <a16:creationId xmlns:a16="http://schemas.microsoft.com/office/drawing/2014/main" id="{EB23E873-CC25-0A4F-94D2-9D6008F8F95B}"/>
              </a:ext>
            </a:extLst>
          </p:cNvPr>
          <p:cNvSpPr>
            <a:spLocks noGrp="1"/>
          </p:cNvSpPr>
          <p:nvPr>
            <p:ph type="dt" sz="half" idx="10"/>
          </p:nvPr>
        </p:nvSpPr>
        <p:spPr/>
        <p:txBody>
          <a:bodyPr/>
          <a:lstStyle/>
          <a:p>
            <a:fld id="{CC96CA2A-21CC-1F49-AF07-F2622CFB03C3}" type="datetimeFigureOut">
              <a:rPr lang="es-CL" smtClean="0"/>
              <a:t>05-05-2023</a:t>
            </a:fld>
            <a:endParaRPr lang="es-CL"/>
          </a:p>
        </p:txBody>
      </p:sp>
      <p:sp>
        <p:nvSpPr>
          <p:cNvPr id="4" name="Marcador de pie de página 3">
            <a:extLst>
              <a:ext uri="{FF2B5EF4-FFF2-40B4-BE49-F238E27FC236}">
                <a16:creationId xmlns:a16="http://schemas.microsoft.com/office/drawing/2014/main" id="{0506469C-AF00-9948-8559-E1638317935E}"/>
              </a:ext>
            </a:extLst>
          </p:cNvPr>
          <p:cNvSpPr>
            <a:spLocks noGrp="1"/>
          </p:cNvSpPr>
          <p:nvPr>
            <p:ph type="ftr" sz="quarter" idx="11"/>
          </p:nvPr>
        </p:nvSpPr>
        <p:spPr/>
        <p:txBody>
          <a:bodyPr/>
          <a:lstStyle/>
          <a:p>
            <a:endParaRPr lang="es-CL"/>
          </a:p>
        </p:txBody>
      </p:sp>
      <p:sp>
        <p:nvSpPr>
          <p:cNvPr id="5" name="Marcador de número de diapositiva 4">
            <a:extLst>
              <a:ext uri="{FF2B5EF4-FFF2-40B4-BE49-F238E27FC236}">
                <a16:creationId xmlns:a16="http://schemas.microsoft.com/office/drawing/2014/main" id="{28E89C83-4D43-9145-B9EC-CE5CAE0050AB}"/>
              </a:ext>
            </a:extLst>
          </p:cNvPr>
          <p:cNvSpPr>
            <a:spLocks noGrp="1"/>
          </p:cNvSpPr>
          <p:nvPr>
            <p:ph type="sldNum" sz="quarter" idx="12"/>
          </p:nvPr>
        </p:nvSpPr>
        <p:spPr/>
        <p:txBody>
          <a:bodyPr/>
          <a:lstStyle/>
          <a:p>
            <a:fld id="{BACD2BAC-7F26-FE44-9516-A7CEFE10744F}" type="slidenum">
              <a:rPr lang="es-CL" smtClean="0"/>
              <a:t>‹Nº›</a:t>
            </a:fld>
            <a:endParaRPr lang="es-CL"/>
          </a:p>
        </p:txBody>
      </p:sp>
    </p:spTree>
    <p:extLst>
      <p:ext uri="{BB962C8B-B14F-4D97-AF65-F5344CB8AC3E}">
        <p14:creationId xmlns:p14="http://schemas.microsoft.com/office/powerpoint/2010/main" val="217167807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id="{57370F62-B4F6-F040-91E0-4CB53AE07EF5}"/>
              </a:ext>
            </a:extLst>
          </p:cNvPr>
          <p:cNvSpPr>
            <a:spLocks noGrp="1"/>
          </p:cNvSpPr>
          <p:nvPr>
            <p:ph type="dt" sz="half" idx="10"/>
          </p:nvPr>
        </p:nvSpPr>
        <p:spPr/>
        <p:txBody>
          <a:bodyPr/>
          <a:lstStyle/>
          <a:p>
            <a:fld id="{CC96CA2A-21CC-1F49-AF07-F2622CFB03C3}" type="datetimeFigureOut">
              <a:rPr lang="es-CL" smtClean="0"/>
              <a:t>05-05-2023</a:t>
            </a:fld>
            <a:endParaRPr lang="es-CL"/>
          </a:p>
        </p:txBody>
      </p:sp>
      <p:sp>
        <p:nvSpPr>
          <p:cNvPr id="3" name="Marcador de pie de página 2">
            <a:extLst>
              <a:ext uri="{FF2B5EF4-FFF2-40B4-BE49-F238E27FC236}">
                <a16:creationId xmlns:a16="http://schemas.microsoft.com/office/drawing/2014/main" id="{0B4A50EE-4FAE-BB43-8082-4330BF7B09B3}"/>
              </a:ext>
            </a:extLst>
          </p:cNvPr>
          <p:cNvSpPr>
            <a:spLocks noGrp="1"/>
          </p:cNvSpPr>
          <p:nvPr>
            <p:ph type="ftr" sz="quarter" idx="11"/>
          </p:nvPr>
        </p:nvSpPr>
        <p:spPr/>
        <p:txBody>
          <a:bodyPr/>
          <a:lstStyle/>
          <a:p>
            <a:endParaRPr lang="es-CL"/>
          </a:p>
        </p:txBody>
      </p:sp>
      <p:sp>
        <p:nvSpPr>
          <p:cNvPr id="4" name="Marcador de número de diapositiva 3">
            <a:extLst>
              <a:ext uri="{FF2B5EF4-FFF2-40B4-BE49-F238E27FC236}">
                <a16:creationId xmlns:a16="http://schemas.microsoft.com/office/drawing/2014/main" id="{EE1042F2-AFDF-CC43-B88E-EF83C801EAFC}"/>
              </a:ext>
            </a:extLst>
          </p:cNvPr>
          <p:cNvSpPr>
            <a:spLocks noGrp="1"/>
          </p:cNvSpPr>
          <p:nvPr>
            <p:ph type="sldNum" sz="quarter" idx="12"/>
          </p:nvPr>
        </p:nvSpPr>
        <p:spPr/>
        <p:txBody>
          <a:bodyPr/>
          <a:lstStyle/>
          <a:p>
            <a:fld id="{BACD2BAC-7F26-FE44-9516-A7CEFE10744F}" type="slidenum">
              <a:rPr lang="es-CL" smtClean="0"/>
              <a:t>‹Nº›</a:t>
            </a:fld>
            <a:endParaRPr lang="es-CL"/>
          </a:p>
        </p:txBody>
      </p:sp>
    </p:spTree>
    <p:extLst>
      <p:ext uri="{BB962C8B-B14F-4D97-AF65-F5344CB8AC3E}">
        <p14:creationId xmlns:p14="http://schemas.microsoft.com/office/powerpoint/2010/main" val="36699582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7F143A1-F684-D549-8B08-B8EBDE21E103}"/>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CL"/>
          </a:p>
        </p:txBody>
      </p:sp>
      <p:sp>
        <p:nvSpPr>
          <p:cNvPr id="3" name="Marcador de contenido 2">
            <a:extLst>
              <a:ext uri="{FF2B5EF4-FFF2-40B4-BE49-F238E27FC236}">
                <a16:creationId xmlns:a16="http://schemas.microsoft.com/office/drawing/2014/main" id="{49DAAF9E-2663-E74D-B88C-F589F378199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L"/>
          </a:p>
        </p:txBody>
      </p:sp>
      <p:sp>
        <p:nvSpPr>
          <p:cNvPr id="4" name="Marcador de texto 3">
            <a:extLst>
              <a:ext uri="{FF2B5EF4-FFF2-40B4-BE49-F238E27FC236}">
                <a16:creationId xmlns:a16="http://schemas.microsoft.com/office/drawing/2014/main" id="{26490CB2-EECD-9442-A260-EE4BF40DB45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3D9A3C2E-852A-0846-80E1-71038C3CC278}"/>
              </a:ext>
            </a:extLst>
          </p:cNvPr>
          <p:cNvSpPr>
            <a:spLocks noGrp="1"/>
          </p:cNvSpPr>
          <p:nvPr>
            <p:ph type="dt" sz="half" idx="10"/>
          </p:nvPr>
        </p:nvSpPr>
        <p:spPr/>
        <p:txBody>
          <a:bodyPr/>
          <a:lstStyle/>
          <a:p>
            <a:fld id="{CC96CA2A-21CC-1F49-AF07-F2622CFB03C3}" type="datetimeFigureOut">
              <a:rPr lang="es-CL" smtClean="0"/>
              <a:t>05-05-2023</a:t>
            </a:fld>
            <a:endParaRPr lang="es-CL"/>
          </a:p>
        </p:txBody>
      </p:sp>
      <p:sp>
        <p:nvSpPr>
          <p:cNvPr id="6" name="Marcador de pie de página 5">
            <a:extLst>
              <a:ext uri="{FF2B5EF4-FFF2-40B4-BE49-F238E27FC236}">
                <a16:creationId xmlns:a16="http://schemas.microsoft.com/office/drawing/2014/main" id="{FE718D16-3B4C-6649-B518-D90FF7F4C9AF}"/>
              </a:ext>
            </a:extLst>
          </p:cNvPr>
          <p:cNvSpPr>
            <a:spLocks noGrp="1"/>
          </p:cNvSpPr>
          <p:nvPr>
            <p:ph type="ftr" sz="quarter" idx="11"/>
          </p:nvPr>
        </p:nvSpPr>
        <p:spPr/>
        <p:txBody>
          <a:bodyPr/>
          <a:lstStyle/>
          <a:p>
            <a:endParaRPr lang="es-CL"/>
          </a:p>
        </p:txBody>
      </p:sp>
      <p:sp>
        <p:nvSpPr>
          <p:cNvPr id="7" name="Marcador de número de diapositiva 6">
            <a:extLst>
              <a:ext uri="{FF2B5EF4-FFF2-40B4-BE49-F238E27FC236}">
                <a16:creationId xmlns:a16="http://schemas.microsoft.com/office/drawing/2014/main" id="{A73BCBE1-B90E-E248-A1F7-D1AC895EB4B2}"/>
              </a:ext>
            </a:extLst>
          </p:cNvPr>
          <p:cNvSpPr>
            <a:spLocks noGrp="1"/>
          </p:cNvSpPr>
          <p:nvPr>
            <p:ph type="sldNum" sz="quarter" idx="12"/>
          </p:nvPr>
        </p:nvSpPr>
        <p:spPr/>
        <p:txBody>
          <a:bodyPr/>
          <a:lstStyle/>
          <a:p>
            <a:fld id="{BACD2BAC-7F26-FE44-9516-A7CEFE10744F}" type="slidenum">
              <a:rPr lang="es-CL" smtClean="0"/>
              <a:t>‹Nº›</a:t>
            </a:fld>
            <a:endParaRPr lang="es-CL"/>
          </a:p>
        </p:txBody>
      </p:sp>
    </p:spTree>
    <p:extLst>
      <p:ext uri="{BB962C8B-B14F-4D97-AF65-F5344CB8AC3E}">
        <p14:creationId xmlns:p14="http://schemas.microsoft.com/office/powerpoint/2010/main" val="133159821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13AB7B5-1D39-764B-B7A5-9AD56152304B}"/>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CL"/>
          </a:p>
        </p:txBody>
      </p:sp>
      <p:sp>
        <p:nvSpPr>
          <p:cNvPr id="3" name="Marcador de posición de imagen 2">
            <a:extLst>
              <a:ext uri="{FF2B5EF4-FFF2-40B4-BE49-F238E27FC236}">
                <a16:creationId xmlns:a16="http://schemas.microsoft.com/office/drawing/2014/main" id="{55583437-5A00-194F-B5CE-45EBE75B952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CL"/>
          </a:p>
        </p:txBody>
      </p:sp>
      <p:sp>
        <p:nvSpPr>
          <p:cNvPr id="4" name="Marcador de texto 3">
            <a:extLst>
              <a:ext uri="{FF2B5EF4-FFF2-40B4-BE49-F238E27FC236}">
                <a16:creationId xmlns:a16="http://schemas.microsoft.com/office/drawing/2014/main" id="{9FC689C3-19CC-AF4D-9BE6-D426922E369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39F99AC7-82C6-ED4C-ACED-FF8408B196BE}"/>
              </a:ext>
            </a:extLst>
          </p:cNvPr>
          <p:cNvSpPr>
            <a:spLocks noGrp="1"/>
          </p:cNvSpPr>
          <p:nvPr>
            <p:ph type="dt" sz="half" idx="10"/>
          </p:nvPr>
        </p:nvSpPr>
        <p:spPr/>
        <p:txBody>
          <a:bodyPr/>
          <a:lstStyle/>
          <a:p>
            <a:fld id="{CC96CA2A-21CC-1F49-AF07-F2622CFB03C3}" type="datetimeFigureOut">
              <a:rPr lang="es-CL" smtClean="0"/>
              <a:t>05-05-2023</a:t>
            </a:fld>
            <a:endParaRPr lang="es-CL"/>
          </a:p>
        </p:txBody>
      </p:sp>
      <p:sp>
        <p:nvSpPr>
          <p:cNvPr id="6" name="Marcador de pie de página 5">
            <a:extLst>
              <a:ext uri="{FF2B5EF4-FFF2-40B4-BE49-F238E27FC236}">
                <a16:creationId xmlns:a16="http://schemas.microsoft.com/office/drawing/2014/main" id="{27AF3114-AF4D-F64D-A6BF-C5C6CF76B95D}"/>
              </a:ext>
            </a:extLst>
          </p:cNvPr>
          <p:cNvSpPr>
            <a:spLocks noGrp="1"/>
          </p:cNvSpPr>
          <p:nvPr>
            <p:ph type="ftr" sz="quarter" idx="11"/>
          </p:nvPr>
        </p:nvSpPr>
        <p:spPr/>
        <p:txBody>
          <a:bodyPr/>
          <a:lstStyle/>
          <a:p>
            <a:endParaRPr lang="es-CL"/>
          </a:p>
        </p:txBody>
      </p:sp>
      <p:sp>
        <p:nvSpPr>
          <p:cNvPr id="7" name="Marcador de número de diapositiva 6">
            <a:extLst>
              <a:ext uri="{FF2B5EF4-FFF2-40B4-BE49-F238E27FC236}">
                <a16:creationId xmlns:a16="http://schemas.microsoft.com/office/drawing/2014/main" id="{3BEFBCAE-2AAB-B549-9C10-71069C4343BA}"/>
              </a:ext>
            </a:extLst>
          </p:cNvPr>
          <p:cNvSpPr>
            <a:spLocks noGrp="1"/>
          </p:cNvSpPr>
          <p:nvPr>
            <p:ph type="sldNum" sz="quarter" idx="12"/>
          </p:nvPr>
        </p:nvSpPr>
        <p:spPr/>
        <p:txBody>
          <a:bodyPr/>
          <a:lstStyle/>
          <a:p>
            <a:fld id="{BACD2BAC-7F26-FE44-9516-A7CEFE10744F}" type="slidenum">
              <a:rPr lang="es-CL" smtClean="0"/>
              <a:t>‹Nº›</a:t>
            </a:fld>
            <a:endParaRPr lang="es-CL"/>
          </a:p>
        </p:txBody>
      </p:sp>
    </p:spTree>
    <p:extLst>
      <p:ext uri="{BB962C8B-B14F-4D97-AF65-F5344CB8AC3E}">
        <p14:creationId xmlns:p14="http://schemas.microsoft.com/office/powerpoint/2010/main" val="202762421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E8B13CDB-F2A0-0D4D-A352-07D81D79FB1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endParaRPr lang="es-CL"/>
          </a:p>
        </p:txBody>
      </p:sp>
      <p:sp>
        <p:nvSpPr>
          <p:cNvPr id="3" name="Marcador de texto 2">
            <a:extLst>
              <a:ext uri="{FF2B5EF4-FFF2-40B4-BE49-F238E27FC236}">
                <a16:creationId xmlns:a16="http://schemas.microsoft.com/office/drawing/2014/main" id="{7D0DF888-6942-AB4E-AAF4-9B92B1929F3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L"/>
          </a:p>
        </p:txBody>
      </p:sp>
      <p:sp>
        <p:nvSpPr>
          <p:cNvPr id="4" name="Marcador de fecha 3">
            <a:extLst>
              <a:ext uri="{FF2B5EF4-FFF2-40B4-BE49-F238E27FC236}">
                <a16:creationId xmlns:a16="http://schemas.microsoft.com/office/drawing/2014/main" id="{C0C5F538-8690-E144-8ECB-31A30FD7DC4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C96CA2A-21CC-1F49-AF07-F2622CFB03C3}" type="datetimeFigureOut">
              <a:rPr lang="es-CL" smtClean="0"/>
              <a:t>05-05-2023</a:t>
            </a:fld>
            <a:endParaRPr lang="es-CL"/>
          </a:p>
        </p:txBody>
      </p:sp>
      <p:sp>
        <p:nvSpPr>
          <p:cNvPr id="5" name="Marcador de pie de página 4">
            <a:extLst>
              <a:ext uri="{FF2B5EF4-FFF2-40B4-BE49-F238E27FC236}">
                <a16:creationId xmlns:a16="http://schemas.microsoft.com/office/drawing/2014/main" id="{6D110ACD-E431-4447-B96D-76E1464DC19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CL"/>
          </a:p>
        </p:txBody>
      </p:sp>
      <p:sp>
        <p:nvSpPr>
          <p:cNvPr id="6" name="Marcador de número de diapositiva 5">
            <a:extLst>
              <a:ext uri="{FF2B5EF4-FFF2-40B4-BE49-F238E27FC236}">
                <a16:creationId xmlns:a16="http://schemas.microsoft.com/office/drawing/2014/main" id="{0B6B36C1-D357-C945-A6F9-5333C151182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ACD2BAC-7F26-FE44-9516-A7CEFE10744F}" type="slidenum">
              <a:rPr lang="es-CL" smtClean="0"/>
              <a:t>‹Nº›</a:t>
            </a:fld>
            <a:endParaRPr lang="es-CL"/>
          </a:p>
        </p:txBody>
      </p:sp>
    </p:spTree>
    <p:extLst>
      <p:ext uri="{BB962C8B-B14F-4D97-AF65-F5344CB8AC3E}">
        <p14:creationId xmlns:p14="http://schemas.microsoft.com/office/powerpoint/2010/main" val="1788917557"/>
      </p:ext>
    </p:extLst>
  </p:cSld>
  <p:clrMap bg1="lt1" tx1="dk1" bg2="lt2" tx2="dk2" accent1="accent1" accent2="accent2" accent3="accent3" accent4="accent4" accent5="accent5" accent6="accent6" hlink="hlink" folHlink="folHlink"/>
  <p:sldLayoutIdLst>
    <p:sldLayoutId id="2147483775" r:id="rId1"/>
    <p:sldLayoutId id="2147483776" r:id="rId2"/>
    <p:sldLayoutId id="2147483777" r:id="rId3"/>
    <p:sldLayoutId id="2147483778" r:id="rId4"/>
    <p:sldLayoutId id="2147483779" r:id="rId5"/>
    <p:sldLayoutId id="2147483780" r:id="rId6"/>
    <p:sldLayoutId id="2147483781" r:id="rId7"/>
    <p:sldLayoutId id="2147483782" r:id="rId8"/>
    <p:sldLayoutId id="2147483783" r:id="rId9"/>
    <p:sldLayoutId id="2147483784" r:id="rId10"/>
    <p:sldLayoutId id="2147483785" r:id="rId11"/>
    <p:sldLayoutId id="2147483786"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C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8.xml"/><Relationship Id="rId5" Type="http://schemas.openxmlformats.org/officeDocument/2006/relationships/image" Target="../media/image3.png"/><Relationship Id="rId4" Type="http://schemas.microsoft.com/office/2007/relationships/hdphoto" Target="../media/hdphoto1.wdp"/></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png"/><Relationship Id="rId1" Type="http://schemas.openxmlformats.org/officeDocument/2006/relationships/slideLayout" Target="../slideLayouts/slideLayout5.xml"/><Relationship Id="rId5" Type="http://schemas.microsoft.com/office/2007/relationships/hdphoto" Target="../media/hdphoto2.wdp"/><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12.jpeg"/><Relationship Id="rId2" Type="http://schemas.openxmlformats.org/officeDocument/2006/relationships/image" Target="../media/image9.png"/><Relationship Id="rId1" Type="http://schemas.openxmlformats.org/officeDocument/2006/relationships/slideLayout" Target="../slideLayouts/slideLayout5.xml"/><Relationship Id="rId6" Type="http://schemas.openxmlformats.org/officeDocument/2006/relationships/image" Target="../media/image11.png"/><Relationship Id="rId5" Type="http://schemas.microsoft.com/office/2007/relationships/hdphoto" Target="../media/hdphoto3.wdp"/><Relationship Id="rId4" Type="http://schemas.openxmlformats.org/officeDocument/2006/relationships/image" Target="../media/image10.png"/></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9.png"/><Relationship Id="rId1" Type="http://schemas.openxmlformats.org/officeDocument/2006/relationships/slideLayout" Target="../slideLayouts/slideLayout5.xml"/><Relationship Id="rId4" Type="http://schemas.openxmlformats.org/officeDocument/2006/relationships/image" Target="../media/image13.png"/></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A264C81-0AA9-1B48-B320-E4AE17F3ED79}"/>
              </a:ext>
            </a:extLst>
          </p:cNvPr>
          <p:cNvSpPr>
            <a:spLocks noGrp="1"/>
          </p:cNvSpPr>
          <p:nvPr>
            <p:ph type="ctrTitle"/>
          </p:nvPr>
        </p:nvSpPr>
        <p:spPr>
          <a:xfrm>
            <a:off x="2586708" y="1446645"/>
            <a:ext cx="6968247" cy="1494377"/>
          </a:xfrm>
        </p:spPr>
        <p:txBody>
          <a:bodyPr>
            <a:normAutofit/>
          </a:bodyPr>
          <a:lstStyle/>
          <a:p>
            <a:r>
              <a:rPr lang="es-ES" sz="5400" b="1" spc="300" dirty="0">
                <a:solidFill>
                  <a:schemeClr val="accent1">
                    <a:lumMod val="75000"/>
                  </a:schemeClr>
                </a:solidFill>
                <a:latin typeface="Museo Slab 700" panose="02000000000000000000" pitchFamily="2" charset="77"/>
              </a:rPr>
              <a:t>VARICELA</a:t>
            </a:r>
            <a:br>
              <a:rPr lang="es-ES" sz="5400" b="1" spc="300" dirty="0">
                <a:solidFill>
                  <a:schemeClr val="accent1">
                    <a:lumMod val="75000"/>
                  </a:schemeClr>
                </a:solidFill>
                <a:latin typeface="Museo Slab 700" panose="02000000000000000000" pitchFamily="2" charset="77"/>
              </a:rPr>
            </a:br>
            <a:r>
              <a:rPr lang="es-ES" sz="4800" b="1" spc="300" dirty="0">
                <a:solidFill>
                  <a:schemeClr val="accent1">
                    <a:lumMod val="75000"/>
                  </a:schemeClr>
                </a:solidFill>
                <a:latin typeface="Museo Slab 700" panose="02000000000000000000" pitchFamily="2" charset="77"/>
              </a:rPr>
              <a:t>(PESTE CRISTAL)</a:t>
            </a:r>
            <a:endParaRPr lang="es-CL" sz="5400" b="1" spc="300" dirty="0">
              <a:solidFill>
                <a:schemeClr val="accent1">
                  <a:lumMod val="75000"/>
                </a:schemeClr>
              </a:solidFill>
              <a:latin typeface="Museo Slab 700" panose="02000000000000000000" pitchFamily="2" charset="77"/>
            </a:endParaRPr>
          </a:p>
        </p:txBody>
      </p:sp>
      <p:sp>
        <p:nvSpPr>
          <p:cNvPr id="3" name="Subtítulo 2">
            <a:extLst>
              <a:ext uri="{FF2B5EF4-FFF2-40B4-BE49-F238E27FC236}">
                <a16:creationId xmlns:a16="http://schemas.microsoft.com/office/drawing/2014/main" id="{302EE8D1-CE16-0740-B3E3-05A75A8065DF}"/>
              </a:ext>
              <a:ext uri="{C183D7F6-B498-43B3-948B-1728B52AA6E4}">
                <adec:decorative xmlns:adec="http://schemas.microsoft.com/office/drawing/2017/decorative" val="1"/>
              </a:ext>
            </a:extLst>
          </p:cNvPr>
          <p:cNvSpPr>
            <a:spLocks noGrp="1"/>
          </p:cNvSpPr>
          <p:nvPr>
            <p:ph type="subTitle" idx="1"/>
          </p:nvPr>
        </p:nvSpPr>
        <p:spPr>
          <a:xfrm>
            <a:off x="2586709" y="3219048"/>
            <a:ext cx="6968247" cy="444844"/>
          </a:xfrm>
        </p:spPr>
        <p:txBody>
          <a:bodyPr/>
          <a:lstStyle/>
          <a:p>
            <a:r>
              <a:rPr lang="es-ES" b="1" spc="160" dirty="0">
                <a:solidFill>
                  <a:schemeClr val="accent5">
                    <a:lumMod val="75000"/>
                  </a:schemeClr>
                </a:solidFill>
                <a:latin typeface="gobCL" pitchFamily="2" charset="77"/>
              </a:rPr>
              <a:t>Unidad de Epidemiología SEREMI de Salud</a:t>
            </a:r>
            <a:endParaRPr lang="es-CL" b="1" spc="160" dirty="0">
              <a:solidFill>
                <a:schemeClr val="accent5">
                  <a:lumMod val="75000"/>
                </a:schemeClr>
              </a:solidFill>
              <a:latin typeface="gobCL" pitchFamily="2" charset="77"/>
            </a:endParaRPr>
          </a:p>
        </p:txBody>
      </p:sp>
      <p:pic>
        <p:nvPicPr>
          <p:cNvPr id="4" name="Marcador de contenido 9">
            <a:extLst>
              <a:ext uri="{FF2B5EF4-FFF2-40B4-BE49-F238E27FC236}">
                <a16:creationId xmlns:a16="http://schemas.microsoft.com/office/drawing/2014/main" id="{EE05CAB0-4B0E-5144-9414-BDD64B06CFCB}"/>
              </a:ext>
            </a:extLst>
          </p:cNvPr>
          <p:cNvPicPr>
            <a:picLocks noChangeAspect="1"/>
          </p:cNvPicPr>
          <p:nvPr/>
        </p:nvPicPr>
        <p:blipFill>
          <a:blip r:embed="rId3"/>
          <a:stretch>
            <a:fillRect/>
          </a:stretch>
        </p:blipFill>
        <p:spPr>
          <a:xfrm>
            <a:off x="3408405" y="833770"/>
            <a:ext cx="744773" cy="199913"/>
          </a:xfrm>
          <a:prstGeom prst="rect">
            <a:avLst/>
          </a:prstGeom>
        </p:spPr>
      </p:pic>
    </p:spTree>
    <p:extLst>
      <p:ext uri="{BB962C8B-B14F-4D97-AF65-F5344CB8AC3E}">
        <p14:creationId xmlns:p14="http://schemas.microsoft.com/office/powerpoint/2010/main" val="241166559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251E120-D808-02D5-7549-7D0750A44152}"/>
              </a:ext>
            </a:extLst>
          </p:cNvPr>
          <p:cNvSpPr>
            <a:spLocks noGrp="1"/>
          </p:cNvSpPr>
          <p:nvPr>
            <p:ph type="title"/>
          </p:nvPr>
        </p:nvSpPr>
        <p:spPr/>
        <p:txBody>
          <a:bodyPr>
            <a:normAutofit fontScale="90000"/>
          </a:bodyPr>
          <a:lstStyle/>
          <a:p>
            <a:r>
              <a:rPr lang="es-CL" dirty="0"/>
              <a:t>¿Qué hacer?</a:t>
            </a:r>
          </a:p>
        </p:txBody>
      </p:sp>
      <p:sp>
        <p:nvSpPr>
          <p:cNvPr id="3" name="Marcador de texto 2">
            <a:extLst>
              <a:ext uri="{FF2B5EF4-FFF2-40B4-BE49-F238E27FC236}">
                <a16:creationId xmlns:a16="http://schemas.microsoft.com/office/drawing/2014/main" id="{A2695448-BC44-DA07-847D-3A151491D46B}"/>
              </a:ext>
            </a:extLst>
          </p:cNvPr>
          <p:cNvSpPr>
            <a:spLocks noGrp="1"/>
          </p:cNvSpPr>
          <p:nvPr>
            <p:ph type="body" sz="quarter" idx="10"/>
          </p:nvPr>
        </p:nvSpPr>
        <p:spPr/>
        <p:txBody>
          <a:bodyPr/>
          <a:lstStyle/>
          <a:p>
            <a:r>
              <a:rPr lang="es-CL" dirty="0"/>
              <a:t>1.Consultar a medico.</a:t>
            </a:r>
          </a:p>
          <a:p>
            <a:r>
              <a:rPr lang="es-CL" dirty="0"/>
              <a:t> Ante presencia de síntomas</a:t>
            </a:r>
          </a:p>
          <a:p>
            <a:endParaRPr lang="es-CL" dirty="0"/>
          </a:p>
          <a:p>
            <a:endParaRPr lang="es-CL" dirty="0"/>
          </a:p>
          <a:p>
            <a:endParaRPr lang="es-CL" dirty="0"/>
          </a:p>
          <a:p>
            <a:r>
              <a:rPr lang="es-CL" dirty="0"/>
              <a:t>2.Notificar a establecimiento educacional.</a:t>
            </a:r>
          </a:p>
          <a:p>
            <a:r>
              <a:rPr lang="es-CL" dirty="0"/>
              <a:t>Profesor jefe, Inspector, Director, o Encargado de salud </a:t>
            </a:r>
          </a:p>
        </p:txBody>
      </p:sp>
      <p:graphicFrame>
        <p:nvGraphicFramePr>
          <p:cNvPr id="4" name="Tabla 4">
            <a:extLst>
              <a:ext uri="{FF2B5EF4-FFF2-40B4-BE49-F238E27FC236}">
                <a16:creationId xmlns:a16="http://schemas.microsoft.com/office/drawing/2014/main" id="{5F246891-74CE-CF2D-28C0-64D30D5CA008}"/>
              </a:ext>
            </a:extLst>
          </p:cNvPr>
          <p:cNvGraphicFramePr>
            <a:graphicFrameLocks noGrp="1"/>
          </p:cNvGraphicFramePr>
          <p:nvPr/>
        </p:nvGraphicFramePr>
        <p:xfrm>
          <a:off x="2476089" y="2708673"/>
          <a:ext cx="3410881" cy="958759"/>
        </p:xfrm>
        <a:graphic>
          <a:graphicData uri="http://schemas.openxmlformats.org/drawingml/2006/table">
            <a:tbl>
              <a:tblPr firstRow="1" bandRow="1">
                <a:tableStyleId>{08FB837D-C827-4EFA-A057-4D05807E0F7C}</a:tableStyleId>
              </a:tblPr>
              <a:tblGrid>
                <a:gridCol w="3410881">
                  <a:extLst>
                    <a:ext uri="{9D8B030D-6E8A-4147-A177-3AD203B41FA5}">
                      <a16:colId xmlns:a16="http://schemas.microsoft.com/office/drawing/2014/main" val="1718822428"/>
                    </a:ext>
                  </a:extLst>
                </a:gridCol>
              </a:tblGrid>
              <a:tr h="958759">
                <a:tc>
                  <a:txBody>
                    <a:bodyPr/>
                    <a:lstStyle/>
                    <a:p>
                      <a:pPr algn="ctr"/>
                      <a:r>
                        <a:rPr lang="es-CL" sz="2400" dirty="0"/>
                        <a:t>Confirmado para Varicela</a:t>
                      </a:r>
                    </a:p>
                  </a:txBody>
                  <a:tcPr/>
                </a:tc>
                <a:extLst>
                  <a:ext uri="{0D108BD9-81ED-4DB2-BD59-A6C34878D82A}">
                    <a16:rowId xmlns:a16="http://schemas.microsoft.com/office/drawing/2014/main" val="2312952744"/>
                  </a:ext>
                </a:extLst>
              </a:tr>
            </a:tbl>
          </a:graphicData>
        </a:graphic>
      </p:graphicFrame>
      <p:sp>
        <p:nvSpPr>
          <p:cNvPr id="5" name="Flecha: cheurón 4">
            <a:extLst>
              <a:ext uri="{FF2B5EF4-FFF2-40B4-BE49-F238E27FC236}">
                <a16:creationId xmlns:a16="http://schemas.microsoft.com/office/drawing/2014/main" id="{A9A6A0BC-0007-C545-1870-129D5FB8DDB3}"/>
              </a:ext>
            </a:extLst>
          </p:cNvPr>
          <p:cNvSpPr/>
          <p:nvPr/>
        </p:nvSpPr>
        <p:spPr>
          <a:xfrm>
            <a:off x="6305030" y="2737388"/>
            <a:ext cx="953729" cy="843116"/>
          </a:xfrm>
          <a:prstGeom prst="chevron">
            <a:avLst/>
          </a:prstGeom>
        </p:spPr>
        <p:style>
          <a:lnRef idx="1">
            <a:schemeClr val="accent6"/>
          </a:lnRef>
          <a:fillRef idx="3">
            <a:schemeClr val="accent6"/>
          </a:fillRef>
          <a:effectRef idx="2">
            <a:schemeClr val="accent6"/>
          </a:effectRef>
          <a:fontRef idx="minor">
            <a:schemeClr val="lt1"/>
          </a:fontRef>
        </p:style>
        <p:txBody>
          <a:bodyPr rtlCol="0" anchor="ctr"/>
          <a:lstStyle/>
          <a:p>
            <a:pPr algn="ctr"/>
            <a:endParaRPr lang="es-CL">
              <a:solidFill>
                <a:schemeClr val="tx1"/>
              </a:solidFill>
            </a:endParaRPr>
          </a:p>
        </p:txBody>
      </p:sp>
      <p:graphicFrame>
        <p:nvGraphicFramePr>
          <p:cNvPr id="7" name="Tabla 7">
            <a:extLst>
              <a:ext uri="{FF2B5EF4-FFF2-40B4-BE49-F238E27FC236}">
                <a16:creationId xmlns:a16="http://schemas.microsoft.com/office/drawing/2014/main" id="{D2EF0FFC-A045-6EB3-CBF0-35C5EDA189AF}"/>
              </a:ext>
            </a:extLst>
          </p:cNvPr>
          <p:cNvGraphicFramePr>
            <a:graphicFrameLocks noGrp="1"/>
          </p:cNvGraphicFramePr>
          <p:nvPr/>
        </p:nvGraphicFramePr>
        <p:xfrm>
          <a:off x="7531510" y="2714446"/>
          <a:ext cx="3980616" cy="843115"/>
        </p:xfrm>
        <a:graphic>
          <a:graphicData uri="http://schemas.openxmlformats.org/drawingml/2006/table">
            <a:tbl>
              <a:tblPr firstRow="1" bandRow="1">
                <a:tableStyleId>{93296810-A885-4BE3-A3E7-6D5BEEA58F35}</a:tableStyleId>
              </a:tblPr>
              <a:tblGrid>
                <a:gridCol w="3980616">
                  <a:extLst>
                    <a:ext uri="{9D8B030D-6E8A-4147-A177-3AD203B41FA5}">
                      <a16:colId xmlns:a16="http://schemas.microsoft.com/office/drawing/2014/main" val="687220110"/>
                    </a:ext>
                  </a:extLst>
                </a:gridCol>
              </a:tblGrid>
              <a:tr h="843115">
                <a:tc>
                  <a:txBody>
                    <a:bodyPr/>
                    <a:lstStyle/>
                    <a:p>
                      <a:pPr algn="ctr"/>
                      <a:r>
                        <a:rPr lang="es-CL" sz="2400" dirty="0"/>
                        <a:t>Seguir tratamiento indicado por el medico </a:t>
                      </a:r>
                    </a:p>
                  </a:txBody>
                  <a:tcPr/>
                </a:tc>
                <a:extLst>
                  <a:ext uri="{0D108BD9-81ED-4DB2-BD59-A6C34878D82A}">
                    <a16:rowId xmlns:a16="http://schemas.microsoft.com/office/drawing/2014/main" val="1008201940"/>
                  </a:ext>
                </a:extLst>
              </a:tr>
            </a:tbl>
          </a:graphicData>
        </a:graphic>
      </p:graphicFrame>
      <p:sp>
        <p:nvSpPr>
          <p:cNvPr id="8" name="Flecha: curvada hacia arriba 7">
            <a:extLst>
              <a:ext uri="{FF2B5EF4-FFF2-40B4-BE49-F238E27FC236}">
                <a16:creationId xmlns:a16="http://schemas.microsoft.com/office/drawing/2014/main" id="{8DC66CED-567D-9B94-0567-361B7CC39ABA}"/>
              </a:ext>
            </a:extLst>
          </p:cNvPr>
          <p:cNvSpPr/>
          <p:nvPr/>
        </p:nvSpPr>
        <p:spPr>
          <a:xfrm rot="5202256">
            <a:off x="1157482" y="2681369"/>
            <a:ext cx="932886" cy="1107025"/>
          </a:xfrm>
          <a:prstGeom prst="curvedUpArrow">
            <a:avLst/>
          </a:prstGeom>
        </p:spPr>
        <p:style>
          <a:lnRef idx="3">
            <a:schemeClr val="lt1"/>
          </a:lnRef>
          <a:fillRef idx="1">
            <a:schemeClr val="accent6"/>
          </a:fillRef>
          <a:effectRef idx="1">
            <a:schemeClr val="accent6"/>
          </a:effectRef>
          <a:fontRef idx="minor">
            <a:schemeClr val="lt1"/>
          </a:fontRef>
        </p:style>
        <p:txBody>
          <a:bodyPr rtlCol="0" anchor="ctr"/>
          <a:lstStyle/>
          <a:p>
            <a:pPr algn="ctr"/>
            <a:endParaRPr lang="es-CL">
              <a:solidFill>
                <a:schemeClr val="tx1"/>
              </a:solidFill>
            </a:endParaRPr>
          </a:p>
        </p:txBody>
      </p:sp>
    </p:spTree>
    <p:extLst>
      <p:ext uri="{BB962C8B-B14F-4D97-AF65-F5344CB8AC3E}">
        <p14:creationId xmlns:p14="http://schemas.microsoft.com/office/powerpoint/2010/main" val="304146309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73763162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0" name="Título 9">
            <a:extLst>
              <a:ext uri="{FF2B5EF4-FFF2-40B4-BE49-F238E27FC236}">
                <a16:creationId xmlns:a16="http://schemas.microsoft.com/office/drawing/2014/main" id="{03258177-892B-FA45-B376-13D91C3CB3A7}"/>
              </a:ext>
            </a:extLst>
          </p:cNvPr>
          <p:cNvSpPr>
            <a:spLocks noGrp="1"/>
          </p:cNvSpPr>
          <p:nvPr>
            <p:ph type="title"/>
          </p:nvPr>
        </p:nvSpPr>
        <p:spPr>
          <a:xfrm>
            <a:off x="836612" y="987425"/>
            <a:ext cx="4161958" cy="1069974"/>
          </a:xfrm>
        </p:spPr>
        <p:txBody>
          <a:bodyPr>
            <a:normAutofit/>
          </a:bodyPr>
          <a:lstStyle/>
          <a:p>
            <a:r>
              <a:rPr lang="es-ES" sz="3600" b="1" dirty="0">
                <a:solidFill>
                  <a:schemeClr val="accent5">
                    <a:lumMod val="50000"/>
                  </a:schemeClr>
                </a:solidFill>
                <a:latin typeface="Museo Slab 900" panose="02000000000000000000" pitchFamily="2" charset="77"/>
              </a:rPr>
              <a:t>¿Qué es la Varicela?</a:t>
            </a:r>
            <a:endParaRPr lang="es-CL" sz="3600" b="1" dirty="0">
              <a:solidFill>
                <a:schemeClr val="accent5">
                  <a:lumMod val="50000"/>
                </a:schemeClr>
              </a:solidFill>
              <a:latin typeface="Museo Slab 900" panose="02000000000000000000" pitchFamily="2" charset="77"/>
            </a:endParaRPr>
          </a:p>
        </p:txBody>
      </p:sp>
      <p:sp>
        <p:nvSpPr>
          <p:cNvPr id="11" name="Marcador de contenido 10">
            <a:extLst>
              <a:ext uri="{FF2B5EF4-FFF2-40B4-BE49-F238E27FC236}">
                <a16:creationId xmlns:a16="http://schemas.microsoft.com/office/drawing/2014/main" id="{1C996952-7D66-0B43-BD20-A03B49F538B0}"/>
              </a:ext>
            </a:extLst>
          </p:cNvPr>
          <p:cNvSpPr>
            <a:spLocks noGrp="1"/>
          </p:cNvSpPr>
          <p:nvPr>
            <p:ph idx="1"/>
          </p:nvPr>
        </p:nvSpPr>
        <p:spPr>
          <a:xfrm>
            <a:off x="5180012" y="1564358"/>
            <a:ext cx="6172200" cy="3844634"/>
          </a:xfrm>
        </p:spPr>
        <p:txBody>
          <a:bodyPr>
            <a:normAutofit/>
          </a:bodyPr>
          <a:lstStyle/>
          <a:p>
            <a:pPr marL="0" indent="0" algn="just">
              <a:buNone/>
            </a:pPr>
            <a:r>
              <a:rPr lang="es-ES" sz="2800" dirty="0">
                <a:solidFill>
                  <a:schemeClr val="accent1">
                    <a:lumMod val="75000"/>
                  </a:schemeClr>
                </a:solidFill>
                <a:latin typeface="GOBCL-LIGHT" panose="02000603050000020004" pitchFamily="2" charset="77"/>
              </a:rPr>
              <a:t>La varicela es una enfermedad muy contagiosa causada por el virus de la varicela-zóster (VVZ). </a:t>
            </a:r>
          </a:p>
          <a:p>
            <a:pPr marL="0" indent="0" algn="just">
              <a:buNone/>
            </a:pPr>
            <a:endParaRPr lang="es-ES" sz="2800" dirty="0">
              <a:solidFill>
                <a:schemeClr val="accent1">
                  <a:lumMod val="75000"/>
                </a:schemeClr>
              </a:solidFill>
              <a:latin typeface="GOBCL-LIGHT" panose="02000603050000020004" pitchFamily="2" charset="77"/>
            </a:endParaRPr>
          </a:p>
          <a:p>
            <a:pPr marL="0" indent="0" algn="just">
              <a:buNone/>
            </a:pPr>
            <a:r>
              <a:rPr lang="es-ES" sz="2800" dirty="0">
                <a:solidFill>
                  <a:schemeClr val="accent1">
                    <a:lumMod val="75000"/>
                  </a:schemeClr>
                </a:solidFill>
                <a:latin typeface="GOBCL-LIGHT" panose="02000603050000020004" pitchFamily="2" charset="77"/>
              </a:rPr>
              <a:t>Produce un sarpullido con ampollas, picazón, cansancio y fiebre. El sarpullido aparece primero en el estómago, la espalda y la cara, y puede después extenderse por todo el cuerpo.</a:t>
            </a:r>
            <a:endParaRPr lang="es-CL" sz="2800" dirty="0">
              <a:solidFill>
                <a:schemeClr val="accent1">
                  <a:lumMod val="75000"/>
                </a:schemeClr>
              </a:solidFill>
              <a:latin typeface="GOBCL-LIGHT" panose="02000603050000020004" pitchFamily="2" charset="77"/>
            </a:endParaRPr>
          </a:p>
        </p:txBody>
      </p:sp>
      <p:pic>
        <p:nvPicPr>
          <p:cNvPr id="2" name="Imagen 1">
            <a:extLst>
              <a:ext uri="{FF2B5EF4-FFF2-40B4-BE49-F238E27FC236}">
                <a16:creationId xmlns:a16="http://schemas.microsoft.com/office/drawing/2014/main" id="{95FB9BA2-F6A0-DD23-6921-1B3E5FBF5AAB}"/>
              </a:ext>
            </a:extLst>
          </p:cNvPr>
          <p:cNvPicPr>
            <a:picLocks noChangeAspect="1"/>
          </p:cNvPicPr>
          <p:nvPr/>
        </p:nvPicPr>
        <p:blipFill>
          <a:blip r:embed="rId3">
            <a:extLst>
              <a:ext uri="{BEBA8EAE-BF5A-486C-A8C5-ECC9F3942E4B}">
                <a14:imgProps xmlns:a14="http://schemas.microsoft.com/office/drawing/2010/main">
                  <a14:imgLayer r:embed="rId4">
                    <a14:imgEffect>
                      <a14:sharpenSoften amount="50000"/>
                    </a14:imgEffect>
                  </a14:imgLayer>
                </a14:imgProps>
              </a:ext>
            </a:extLst>
          </a:blip>
          <a:stretch>
            <a:fillRect/>
          </a:stretch>
        </p:blipFill>
        <p:spPr>
          <a:xfrm>
            <a:off x="836612" y="2689134"/>
            <a:ext cx="4161958" cy="3171916"/>
          </a:xfrm>
          <a:prstGeom prst="rect">
            <a:avLst/>
          </a:prstGeom>
          <a:effectLst>
            <a:softEdge rad="101600"/>
          </a:effectLst>
        </p:spPr>
      </p:pic>
      <p:pic>
        <p:nvPicPr>
          <p:cNvPr id="13" name="Marcador de contenido 9">
            <a:extLst>
              <a:ext uri="{FF2B5EF4-FFF2-40B4-BE49-F238E27FC236}">
                <a16:creationId xmlns:a16="http://schemas.microsoft.com/office/drawing/2014/main" id="{056A7585-A470-4F44-B5FC-7F4D2642DC85}"/>
              </a:ext>
            </a:extLst>
          </p:cNvPr>
          <p:cNvPicPr>
            <a:picLocks noChangeAspect="1"/>
          </p:cNvPicPr>
          <p:nvPr/>
        </p:nvPicPr>
        <p:blipFill>
          <a:blip r:embed="rId5"/>
          <a:stretch>
            <a:fillRect/>
          </a:stretch>
        </p:blipFill>
        <p:spPr>
          <a:xfrm>
            <a:off x="836612" y="2232381"/>
            <a:ext cx="744773" cy="199913"/>
          </a:xfrm>
          <a:prstGeom prst="rect">
            <a:avLst/>
          </a:prstGeom>
        </p:spPr>
      </p:pic>
    </p:spTree>
    <p:extLst>
      <p:ext uri="{BB962C8B-B14F-4D97-AF65-F5344CB8AC3E}">
        <p14:creationId xmlns:p14="http://schemas.microsoft.com/office/powerpoint/2010/main" val="29663065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5" name="Título 14">
            <a:extLst>
              <a:ext uri="{FF2B5EF4-FFF2-40B4-BE49-F238E27FC236}">
                <a16:creationId xmlns:a16="http://schemas.microsoft.com/office/drawing/2014/main" id="{48F50B0B-2DD7-9447-A6E4-49F585684F79}"/>
              </a:ext>
            </a:extLst>
          </p:cNvPr>
          <p:cNvSpPr>
            <a:spLocks noGrp="1"/>
          </p:cNvSpPr>
          <p:nvPr>
            <p:ph type="title"/>
          </p:nvPr>
        </p:nvSpPr>
        <p:spPr>
          <a:xfrm>
            <a:off x="838200" y="853995"/>
            <a:ext cx="10515600" cy="771679"/>
          </a:xfrm>
        </p:spPr>
        <p:txBody>
          <a:bodyPr>
            <a:normAutofit/>
          </a:bodyPr>
          <a:lstStyle/>
          <a:p>
            <a:r>
              <a:rPr lang="es-ES" sz="4000" b="1" dirty="0">
                <a:solidFill>
                  <a:schemeClr val="accent5">
                    <a:lumMod val="50000"/>
                  </a:schemeClr>
                </a:solidFill>
                <a:latin typeface="Museo Slab 900" panose="02000000000000000000" pitchFamily="2" charset="77"/>
              </a:rPr>
              <a:t>¿Cómo se transmite?</a:t>
            </a:r>
            <a:endParaRPr lang="es-CL" sz="4000" b="1" dirty="0">
              <a:solidFill>
                <a:schemeClr val="accent5">
                  <a:lumMod val="50000"/>
                </a:schemeClr>
              </a:solidFill>
              <a:latin typeface="Museo Slab 900" panose="02000000000000000000" pitchFamily="2" charset="77"/>
            </a:endParaRPr>
          </a:p>
        </p:txBody>
      </p:sp>
      <p:sp>
        <p:nvSpPr>
          <p:cNvPr id="12" name="Marcador de contenido 2">
            <a:extLst>
              <a:ext uri="{FF2B5EF4-FFF2-40B4-BE49-F238E27FC236}">
                <a16:creationId xmlns:a16="http://schemas.microsoft.com/office/drawing/2014/main" id="{29467BAA-E74F-ED4F-8D86-6EC289388837}"/>
              </a:ext>
            </a:extLst>
          </p:cNvPr>
          <p:cNvSpPr>
            <a:spLocks noGrp="1"/>
          </p:cNvSpPr>
          <p:nvPr/>
        </p:nvSpPr>
        <p:spPr>
          <a:xfrm>
            <a:off x="838200" y="6155299"/>
            <a:ext cx="9840287" cy="42532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es-ES" sz="1800" b="1" kern="0" dirty="0">
                <a:solidFill>
                  <a:srgbClr val="4C6598">
                    <a:lumMod val="75000"/>
                  </a:srgbClr>
                </a:solidFill>
                <a:latin typeface="gobCL" pitchFamily="2" charset="77"/>
              </a:rPr>
              <a:t>Periodo de incubación: 12 a 20 días, el ser humano es el único reservorio y fuente de infección</a:t>
            </a:r>
            <a:endParaRPr kumimoji="0" lang="es-CL" sz="1800" b="1" i="0" u="none" strike="noStrike" kern="0" cap="none" spc="0" normalizeH="0" baseline="0" noProof="0" dirty="0">
              <a:ln>
                <a:noFill/>
              </a:ln>
              <a:solidFill>
                <a:srgbClr val="4C6598">
                  <a:lumMod val="75000"/>
                </a:srgbClr>
              </a:solidFill>
              <a:effectLst/>
              <a:uLnTx/>
              <a:uFillTx/>
              <a:latin typeface="gobCL" pitchFamily="2" charset="77"/>
            </a:endParaRPr>
          </a:p>
        </p:txBody>
      </p:sp>
      <p:sp>
        <p:nvSpPr>
          <p:cNvPr id="17" name="Marcador de contenido 16">
            <a:extLst>
              <a:ext uri="{FF2B5EF4-FFF2-40B4-BE49-F238E27FC236}">
                <a16:creationId xmlns:a16="http://schemas.microsoft.com/office/drawing/2014/main" id="{75940E8F-842B-EE4A-96C1-55B93266E77E}"/>
              </a:ext>
            </a:extLst>
          </p:cNvPr>
          <p:cNvSpPr>
            <a:spLocks noGrp="1"/>
          </p:cNvSpPr>
          <p:nvPr>
            <p:ph idx="1"/>
          </p:nvPr>
        </p:nvSpPr>
        <p:spPr>
          <a:xfrm>
            <a:off x="838200" y="2197740"/>
            <a:ext cx="10515599" cy="3380940"/>
          </a:xfrm>
        </p:spPr>
        <p:txBody>
          <a:bodyPr>
            <a:normAutofit/>
          </a:bodyPr>
          <a:lstStyle/>
          <a:p>
            <a:pPr marL="457200" indent="-457200" algn="just">
              <a:buFont typeface="+mj-lt"/>
              <a:buAutoNum type="alphaUcPeriod"/>
            </a:pPr>
            <a:r>
              <a:rPr lang="es-ES" sz="2400" dirty="0">
                <a:solidFill>
                  <a:schemeClr val="accent5">
                    <a:lumMod val="75000"/>
                  </a:schemeClr>
                </a:solidFill>
                <a:latin typeface="GOBCL-LIGHT" panose="02000603050000020004" pitchFamily="2" charset="77"/>
              </a:rPr>
              <a:t>A través del aire por secreciones respiratorias de una persona infectada, cuyo periodo más contagioso es 1 o 2 días antes de que la erupción aparezca y 5 días después de la aparición de las vesículas.</a:t>
            </a:r>
          </a:p>
          <a:p>
            <a:pPr marL="457200" indent="-457200" algn="just">
              <a:buFont typeface="+mj-lt"/>
              <a:buAutoNum type="alphaUcPeriod"/>
            </a:pPr>
            <a:endParaRPr lang="es-ES" sz="2400" dirty="0">
              <a:solidFill>
                <a:schemeClr val="accent5">
                  <a:lumMod val="75000"/>
                </a:schemeClr>
              </a:solidFill>
              <a:latin typeface="GOBCL-LIGHT" panose="02000603050000020004" pitchFamily="2" charset="77"/>
            </a:endParaRPr>
          </a:p>
          <a:p>
            <a:pPr marL="457200" indent="-457200" algn="just">
              <a:buFont typeface="+mj-lt"/>
              <a:buAutoNum type="alphaUcPeriod"/>
            </a:pPr>
            <a:r>
              <a:rPr lang="es-ES" sz="2400" dirty="0">
                <a:solidFill>
                  <a:schemeClr val="accent5">
                    <a:lumMod val="75000"/>
                  </a:schemeClr>
                </a:solidFill>
                <a:latin typeface="GOBCL-LIGHT" panose="02000603050000020004" pitchFamily="2" charset="77"/>
              </a:rPr>
              <a:t>Por contacto directo con la erupción de la varicela antes de formarse la costra, ya que el líquido de las vesículas contiene altas concentraciones del virus, siendo estas extremadamente contagiosas, aumentando la probabilidad de transmisión entre los niños que asisten al mismo curso o entre los miembros de la familia.</a:t>
            </a:r>
          </a:p>
          <a:p>
            <a:pPr marL="0" indent="0" algn="just">
              <a:buNone/>
            </a:pPr>
            <a:endParaRPr lang="es-CL" sz="2400" dirty="0">
              <a:solidFill>
                <a:schemeClr val="accent5">
                  <a:lumMod val="75000"/>
                </a:schemeClr>
              </a:solidFill>
              <a:latin typeface="GOBCL-LIGHT" panose="02000603050000020004" pitchFamily="2" charset="77"/>
            </a:endParaRPr>
          </a:p>
        </p:txBody>
      </p:sp>
      <p:pic>
        <p:nvPicPr>
          <p:cNvPr id="18" name="Marcador de contenido 9">
            <a:extLst>
              <a:ext uri="{FF2B5EF4-FFF2-40B4-BE49-F238E27FC236}">
                <a16:creationId xmlns:a16="http://schemas.microsoft.com/office/drawing/2014/main" id="{5BE24E5C-3882-4D47-95CE-406680979F5E}"/>
              </a:ext>
            </a:extLst>
          </p:cNvPr>
          <p:cNvPicPr>
            <a:picLocks noChangeAspect="1"/>
          </p:cNvPicPr>
          <p:nvPr/>
        </p:nvPicPr>
        <p:blipFill>
          <a:blip r:embed="rId3"/>
          <a:stretch>
            <a:fillRect/>
          </a:stretch>
        </p:blipFill>
        <p:spPr>
          <a:xfrm>
            <a:off x="838200" y="1748864"/>
            <a:ext cx="744773" cy="199913"/>
          </a:xfrm>
          <a:prstGeom prst="rect">
            <a:avLst/>
          </a:prstGeom>
        </p:spPr>
      </p:pic>
    </p:spTree>
    <p:extLst>
      <p:ext uri="{BB962C8B-B14F-4D97-AF65-F5344CB8AC3E}">
        <p14:creationId xmlns:p14="http://schemas.microsoft.com/office/powerpoint/2010/main" val="136176024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Título 4">
            <a:extLst>
              <a:ext uri="{FF2B5EF4-FFF2-40B4-BE49-F238E27FC236}">
                <a16:creationId xmlns:a16="http://schemas.microsoft.com/office/drawing/2014/main" id="{9C1AB96E-07D2-3549-BE10-00C6D88C6BF4}"/>
              </a:ext>
            </a:extLst>
          </p:cNvPr>
          <p:cNvSpPr>
            <a:spLocks noGrp="1"/>
          </p:cNvSpPr>
          <p:nvPr>
            <p:ph type="title"/>
          </p:nvPr>
        </p:nvSpPr>
        <p:spPr>
          <a:xfrm>
            <a:off x="839788" y="839282"/>
            <a:ext cx="9280395" cy="785455"/>
          </a:xfrm>
        </p:spPr>
        <p:txBody>
          <a:bodyPr>
            <a:normAutofit/>
          </a:bodyPr>
          <a:lstStyle/>
          <a:p>
            <a:r>
              <a:rPr lang="es-ES" sz="4000" b="1" dirty="0">
                <a:solidFill>
                  <a:schemeClr val="accent5">
                    <a:lumMod val="50000"/>
                  </a:schemeClr>
                </a:solidFill>
                <a:latin typeface="Museo Slab 900" panose="02000000000000000000" pitchFamily="2" charset="77"/>
              </a:rPr>
              <a:t>Signos y Síntomas</a:t>
            </a:r>
            <a:endParaRPr lang="es-CL" sz="4000" b="1" dirty="0">
              <a:solidFill>
                <a:schemeClr val="accent5">
                  <a:lumMod val="50000"/>
                </a:schemeClr>
              </a:solidFill>
              <a:latin typeface="Museo Slab 900" panose="02000000000000000000" pitchFamily="2" charset="77"/>
            </a:endParaRPr>
          </a:p>
        </p:txBody>
      </p:sp>
      <p:sp>
        <p:nvSpPr>
          <p:cNvPr id="6" name="Marcador de texto 5">
            <a:extLst>
              <a:ext uri="{FF2B5EF4-FFF2-40B4-BE49-F238E27FC236}">
                <a16:creationId xmlns:a16="http://schemas.microsoft.com/office/drawing/2014/main" id="{57533619-4F8F-DC4B-89C5-100F6309D647}"/>
              </a:ext>
            </a:extLst>
          </p:cNvPr>
          <p:cNvSpPr>
            <a:spLocks noGrp="1"/>
          </p:cNvSpPr>
          <p:nvPr>
            <p:ph type="body" idx="1"/>
          </p:nvPr>
        </p:nvSpPr>
        <p:spPr>
          <a:xfrm>
            <a:off x="839788" y="2001319"/>
            <a:ext cx="9948454" cy="721795"/>
          </a:xfrm>
        </p:spPr>
        <p:txBody>
          <a:bodyPr>
            <a:normAutofit/>
          </a:bodyPr>
          <a:lstStyle/>
          <a:p>
            <a:pPr algn="just"/>
            <a:r>
              <a:rPr lang="es-ES" sz="2000" b="0" dirty="0">
                <a:solidFill>
                  <a:schemeClr val="accent5">
                    <a:lumMod val="75000"/>
                  </a:schemeClr>
                </a:solidFill>
                <a:latin typeface="Museo Slab 700" panose="02000000000000000000" pitchFamily="2" charset="77"/>
              </a:rPr>
              <a:t>Cualquier persona que no haya tenido varicela o que no se haya vacunado contra la varicela puede contraer esta enfermedad. Por lo general, la enfermedad dura unos 4 a 7 días.</a:t>
            </a:r>
            <a:endParaRPr lang="es-CL" sz="2000" b="0" dirty="0">
              <a:solidFill>
                <a:schemeClr val="accent5">
                  <a:lumMod val="75000"/>
                </a:schemeClr>
              </a:solidFill>
              <a:latin typeface="Museo Slab 700" panose="02000000000000000000" pitchFamily="2" charset="77"/>
            </a:endParaRPr>
          </a:p>
        </p:txBody>
      </p:sp>
      <p:sp>
        <p:nvSpPr>
          <p:cNvPr id="7" name="Marcador de contenido 6">
            <a:extLst>
              <a:ext uri="{FF2B5EF4-FFF2-40B4-BE49-F238E27FC236}">
                <a16:creationId xmlns:a16="http://schemas.microsoft.com/office/drawing/2014/main" id="{4606A3FD-977F-114E-AF01-4876A1185676}"/>
              </a:ext>
            </a:extLst>
          </p:cNvPr>
          <p:cNvSpPr>
            <a:spLocks noGrp="1"/>
          </p:cNvSpPr>
          <p:nvPr>
            <p:ph sz="half" idx="2"/>
          </p:nvPr>
        </p:nvSpPr>
        <p:spPr>
          <a:xfrm>
            <a:off x="807736" y="2954376"/>
            <a:ext cx="10063464" cy="3119759"/>
          </a:xfrm>
        </p:spPr>
        <p:txBody>
          <a:bodyPr>
            <a:normAutofit/>
          </a:bodyPr>
          <a:lstStyle/>
          <a:p>
            <a:pPr marL="0" indent="0" algn="just">
              <a:buNone/>
            </a:pPr>
            <a:r>
              <a:rPr lang="es-ES" sz="1600" dirty="0">
                <a:solidFill>
                  <a:schemeClr val="accent5">
                    <a:lumMod val="50000"/>
                  </a:schemeClr>
                </a:solidFill>
                <a:latin typeface="GOBCL-LIGHT" panose="02000603050000020004" pitchFamily="2" charset="77"/>
              </a:rPr>
              <a:t>El síntoma clásico de la varicela es un sarpullido que se convierte en ampollas llenas de líquido que generan picazón, las que al final se vuelven costras. </a:t>
            </a:r>
          </a:p>
          <a:p>
            <a:pPr marL="0" indent="0" algn="just">
              <a:buNone/>
            </a:pPr>
            <a:r>
              <a:rPr lang="es-ES" sz="1600" dirty="0">
                <a:solidFill>
                  <a:schemeClr val="accent5">
                    <a:lumMod val="50000"/>
                  </a:schemeClr>
                </a:solidFill>
                <a:latin typeface="GOBCL-LIGHT" panose="02000603050000020004" pitchFamily="2" charset="77"/>
              </a:rPr>
              <a:t>El sarpullido puede aparecer primero en la cara, el pecho y la espalda, y extenderse después al resto del cuerpo, incluido el interior de la boca, los párpados y el área genital. </a:t>
            </a:r>
          </a:p>
          <a:p>
            <a:pPr marL="0" indent="0" algn="just">
              <a:buNone/>
            </a:pPr>
            <a:r>
              <a:rPr lang="es-ES" sz="1600" dirty="0">
                <a:solidFill>
                  <a:schemeClr val="accent5">
                    <a:lumMod val="50000"/>
                  </a:schemeClr>
                </a:solidFill>
                <a:latin typeface="GOBCL-LIGHT" panose="02000603050000020004" pitchFamily="2" charset="77"/>
              </a:rPr>
              <a:t>Otros síntomas típicos que pueden comenzar a manifestarse 1 o 2 días antes del sarpullido incluyen:</a:t>
            </a:r>
          </a:p>
          <a:p>
            <a:pPr algn="just"/>
            <a:r>
              <a:rPr lang="es-ES" sz="1600" dirty="0">
                <a:solidFill>
                  <a:schemeClr val="accent5">
                    <a:lumMod val="50000"/>
                  </a:schemeClr>
                </a:solidFill>
                <a:latin typeface="GOBCL-LIGHT" panose="02000603050000020004" pitchFamily="2" charset="77"/>
              </a:rPr>
              <a:t>Fiebre</a:t>
            </a:r>
          </a:p>
          <a:p>
            <a:pPr algn="just"/>
            <a:r>
              <a:rPr lang="es-ES" sz="1600" dirty="0">
                <a:solidFill>
                  <a:schemeClr val="accent5">
                    <a:lumMod val="50000"/>
                  </a:schemeClr>
                </a:solidFill>
                <a:latin typeface="GOBCL-LIGHT" panose="02000603050000020004" pitchFamily="2" charset="77"/>
              </a:rPr>
              <a:t>Cansancio</a:t>
            </a:r>
          </a:p>
          <a:p>
            <a:pPr algn="just"/>
            <a:r>
              <a:rPr lang="es-ES" sz="1600" dirty="0">
                <a:solidFill>
                  <a:schemeClr val="accent5">
                    <a:lumMod val="50000"/>
                  </a:schemeClr>
                </a:solidFill>
                <a:latin typeface="GOBCL-LIGHT" panose="02000603050000020004" pitchFamily="2" charset="77"/>
              </a:rPr>
              <a:t>Falta de apetito</a:t>
            </a:r>
          </a:p>
          <a:p>
            <a:pPr algn="just"/>
            <a:r>
              <a:rPr lang="es-ES" sz="1600" dirty="0">
                <a:solidFill>
                  <a:schemeClr val="accent5">
                    <a:lumMod val="50000"/>
                  </a:schemeClr>
                </a:solidFill>
                <a:latin typeface="GOBCL-LIGHT" panose="02000603050000020004" pitchFamily="2" charset="77"/>
              </a:rPr>
              <a:t>Dolor de cabeza</a:t>
            </a:r>
            <a:endParaRPr lang="es-CL" sz="1600" dirty="0">
              <a:solidFill>
                <a:schemeClr val="accent5">
                  <a:lumMod val="50000"/>
                </a:schemeClr>
              </a:solidFill>
              <a:latin typeface="GOBCL-LIGHT" panose="02000603050000020004" pitchFamily="2" charset="77"/>
            </a:endParaRPr>
          </a:p>
        </p:txBody>
      </p:sp>
      <p:pic>
        <p:nvPicPr>
          <p:cNvPr id="10" name="Marcador de contenido 9">
            <a:extLst>
              <a:ext uri="{FF2B5EF4-FFF2-40B4-BE49-F238E27FC236}">
                <a16:creationId xmlns:a16="http://schemas.microsoft.com/office/drawing/2014/main" id="{1B180535-B4D0-604E-BDF3-8600D16F574E}"/>
              </a:ext>
            </a:extLst>
          </p:cNvPr>
          <p:cNvPicPr>
            <a:picLocks noChangeAspect="1"/>
          </p:cNvPicPr>
          <p:nvPr/>
        </p:nvPicPr>
        <p:blipFill>
          <a:blip r:embed="rId3"/>
          <a:stretch>
            <a:fillRect/>
          </a:stretch>
        </p:blipFill>
        <p:spPr>
          <a:xfrm>
            <a:off x="839788" y="1807004"/>
            <a:ext cx="744773" cy="199913"/>
          </a:xfrm>
          <a:prstGeom prst="rect">
            <a:avLst/>
          </a:prstGeom>
        </p:spPr>
      </p:pic>
      <p:sp>
        <p:nvSpPr>
          <p:cNvPr id="14" name="Marcador de contenido 8">
            <a:extLst>
              <a:ext uri="{FF2B5EF4-FFF2-40B4-BE49-F238E27FC236}">
                <a16:creationId xmlns:a16="http://schemas.microsoft.com/office/drawing/2014/main" id="{F76CCD47-1DD7-D345-AAA7-2EBE8A4352CA}"/>
              </a:ext>
            </a:extLst>
          </p:cNvPr>
          <p:cNvSpPr txBox="1">
            <a:spLocks/>
          </p:cNvSpPr>
          <p:nvPr/>
        </p:nvSpPr>
        <p:spPr>
          <a:xfrm>
            <a:off x="5616145" y="4470777"/>
            <a:ext cx="4504038" cy="154794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s-CL" sz="1600" dirty="0">
              <a:solidFill>
                <a:schemeClr val="accent5">
                  <a:lumMod val="50000"/>
                </a:schemeClr>
              </a:solidFill>
              <a:latin typeface="GOBCL-LIGHT" panose="02000603050000020004" pitchFamily="2" charset="77"/>
            </a:endParaRPr>
          </a:p>
        </p:txBody>
      </p:sp>
      <p:pic>
        <p:nvPicPr>
          <p:cNvPr id="1026" name="Picture 2" descr="Virus">
            <a:extLst>
              <a:ext uri="{FF2B5EF4-FFF2-40B4-BE49-F238E27FC236}">
                <a16:creationId xmlns:a16="http://schemas.microsoft.com/office/drawing/2014/main" id="{68D8A781-594E-5471-4577-181FF6D976B5}"/>
              </a:ext>
            </a:extLst>
          </p:cNvPr>
          <p:cNvPicPr>
            <a:picLocks noChangeAspect="1" noChangeArrowheads="1"/>
          </p:cNvPicPr>
          <p:nvPr/>
        </p:nvPicPr>
        <p:blipFill rotWithShape="1">
          <a:blip r:embed="rId4">
            <a:extLst>
              <a:ext uri="{BEBA8EAE-BF5A-486C-A8C5-ECC9F3942E4B}">
                <a14:imgProps xmlns:a14="http://schemas.microsoft.com/office/drawing/2010/main">
                  <a14:imgLayer r:embed="rId5">
                    <a14:imgEffect>
                      <a14:sharpenSoften amount="25000"/>
                    </a14:imgEffect>
                    <a14:imgEffect>
                      <a14:colorTemperature colorTemp="6680"/>
                    </a14:imgEffect>
                    <a14:imgEffect>
                      <a14:saturation sat="114000"/>
                    </a14:imgEffect>
                  </a14:imgLayer>
                </a14:imgProps>
              </a:ext>
              <a:ext uri="{28A0092B-C50C-407E-A947-70E740481C1C}">
                <a14:useLocalDpi xmlns:a14="http://schemas.microsoft.com/office/drawing/2010/main" val="0"/>
              </a:ext>
            </a:extLst>
          </a:blip>
          <a:srcRect r="13659"/>
          <a:stretch/>
        </p:blipFill>
        <p:spPr bwMode="auto">
          <a:xfrm>
            <a:off x="8758159" y="97244"/>
            <a:ext cx="2473257" cy="1909673"/>
          </a:xfrm>
          <a:prstGeom prst="rect">
            <a:avLst/>
          </a:prstGeom>
          <a:noFill/>
          <a:effectLst>
            <a:softEdge rad="63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1087694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10" name="Marcador de contenido 9">
            <a:extLst>
              <a:ext uri="{FF2B5EF4-FFF2-40B4-BE49-F238E27FC236}">
                <a16:creationId xmlns:a16="http://schemas.microsoft.com/office/drawing/2014/main" id="{1B180535-B4D0-604E-BDF3-8600D16F574E}"/>
              </a:ext>
            </a:extLst>
          </p:cNvPr>
          <p:cNvPicPr>
            <a:picLocks noChangeAspect="1"/>
          </p:cNvPicPr>
          <p:nvPr/>
        </p:nvPicPr>
        <p:blipFill>
          <a:blip r:embed="rId3"/>
          <a:stretch>
            <a:fillRect/>
          </a:stretch>
        </p:blipFill>
        <p:spPr>
          <a:xfrm>
            <a:off x="839788" y="1807004"/>
            <a:ext cx="744773" cy="199913"/>
          </a:xfrm>
          <a:prstGeom prst="rect">
            <a:avLst/>
          </a:prstGeom>
        </p:spPr>
      </p:pic>
      <p:sp>
        <p:nvSpPr>
          <p:cNvPr id="14" name="Marcador de contenido 8">
            <a:extLst>
              <a:ext uri="{FF2B5EF4-FFF2-40B4-BE49-F238E27FC236}">
                <a16:creationId xmlns:a16="http://schemas.microsoft.com/office/drawing/2014/main" id="{F76CCD47-1DD7-D345-AAA7-2EBE8A4352CA}"/>
              </a:ext>
            </a:extLst>
          </p:cNvPr>
          <p:cNvSpPr txBox="1">
            <a:spLocks/>
          </p:cNvSpPr>
          <p:nvPr/>
        </p:nvSpPr>
        <p:spPr>
          <a:xfrm>
            <a:off x="5616145" y="4470777"/>
            <a:ext cx="4504038" cy="154794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s-CL" sz="1600" dirty="0">
              <a:solidFill>
                <a:schemeClr val="accent5">
                  <a:lumMod val="50000"/>
                </a:schemeClr>
              </a:solidFill>
              <a:latin typeface="GOBCL-LIGHT" panose="02000603050000020004" pitchFamily="2" charset="77"/>
            </a:endParaRPr>
          </a:p>
        </p:txBody>
      </p:sp>
      <p:sp>
        <p:nvSpPr>
          <p:cNvPr id="11" name="Título 4">
            <a:extLst>
              <a:ext uri="{FF2B5EF4-FFF2-40B4-BE49-F238E27FC236}">
                <a16:creationId xmlns:a16="http://schemas.microsoft.com/office/drawing/2014/main" id="{73E48E63-61E9-AFE9-C3FD-938EA7CAAC26}"/>
              </a:ext>
            </a:extLst>
          </p:cNvPr>
          <p:cNvSpPr txBox="1">
            <a:spLocks/>
          </p:cNvSpPr>
          <p:nvPr/>
        </p:nvSpPr>
        <p:spPr>
          <a:xfrm>
            <a:off x="839788" y="534477"/>
            <a:ext cx="9280395" cy="78545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s-ES" sz="4000" b="1" dirty="0">
                <a:solidFill>
                  <a:schemeClr val="accent5">
                    <a:lumMod val="50000"/>
                  </a:schemeClr>
                </a:solidFill>
                <a:latin typeface="Museo Slab 900" panose="02000000000000000000" pitchFamily="2" charset="77"/>
              </a:rPr>
              <a:t>Casos de Varicela</a:t>
            </a:r>
            <a:endParaRPr lang="es-CL" sz="4000" b="1" dirty="0">
              <a:solidFill>
                <a:schemeClr val="accent5">
                  <a:lumMod val="50000"/>
                </a:schemeClr>
              </a:solidFill>
              <a:latin typeface="Museo Slab 900" panose="02000000000000000000" pitchFamily="2" charset="77"/>
            </a:endParaRPr>
          </a:p>
        </p:txBody>
      </p:sp>
      <p:pic>
        <p:nvPicPr>
          <p:cNvPr id="2050" name="Picture 2" descr="Infecciones por el virus de varicela-zóster - Homo medicus">
            <a:extLst>
              <a:ext uri="{FF2B5EF4-FFF2-40B4-BE49-F238E27FC236}">
                <a16:creationId xmlns:a16="http://schemas.microsoft.com/office/drawing/2014/main" id="{213655F3-4504-E56E-1BAC-76BA8F8F4703}"/>
              </a:ext>
            </a:extLst>
          </p:cNvPr>
          <p:cNvPicPr>
            <a:picLocks noChangeAspect="1" noChangeArrowheads="1"/>
          </p:cNvPicPr>
          <p:nvPr/>
        </p:nvPicPr>
        <p:blipFill rotWithShape="1">
          <a:blip r:embed="rId4">
            <a:extLst>
              <a:ext uri="{BEBA8EAE-BF5A-486C-A8C5-ECC9F3942E4B}">
                <a14:imgProps xmlns:a14="http://schemas.microsoft.com/office/drawing/2010/main">
                  <a14:imgLayer r:embed="rId5">
                    <a14:imgEffect>
                      <a14:sharpenSoften amount="50000"/>
                    </a14:imgEffect>
                  </a14:imgLayer>
                </a14:imgProps>
              </a:ext>
              <a:ext uri="{28A0092B-C50C-407E-A947-70E740481C1C}">
                <a14:useLocalDpi xmlns:a14="http://schemas.microsoft.com/office/drawing/2010/main" val="0"/>
              </a:ext>
            </a:extLst>
          </a:blip>
          <a:srcRect l="14539"/>
          <a:stretch/>
        </p:blipFill>
        <p:spPr bwMode="auto">
          <a:xfrm>
            <a:off x="1856510" y="1761086"/>
            <a:ext cx="3199477" cy="2339858"/>
          </a:xfrm>
          <a:prstGeom prst="rect">
            <a:avLst/>
          </a:prstGeom>
          <a:noFill/>
          <a:effectLst>
            <a:softEdge rad="152400"/>
          </a:effectLst>
          <a:extLst>
            <a:ext uri="{909E8E84-426E-40DD-AFC4-6F175D3DCCD1}">
              <a14:hiddenFill xmlns:a14="http://schemas.microsoft.com/office/drawing/2010/main">
                <a:solidFill>
                  <a:srgbClr val="FFFFFF"/>
                </a:solidFill>
              </a14:hiddenFill>
            </a:ext>
          </a:extLst>
        </p:spPr>
      </p:pic>
      <p:pic>
        <p:nvPicPr>
          <p:cNvPr id="2" name="Imagen 1">
            <a:extLst>
              <a:ext uri="{FF2B5EF4-FFF2-40B4-BE49-F238E27FC236}">
                <a16:creationId xmlns:a16="http://schemas.microsoft.com/office/drawing/2014/main" id="{052BB4BE-CBA0-6A91-28C9-90D0CE467B50}"/>
              </a:ext>
            </a:extLst>
          </p:cNvPr>
          <p:cNvPicPr>
            <a:picLocks noChangeAspect="1"/>
          </p:cNvPicPr>
          <p:nvPr/>
        </p:nvPicPr>
        <p:blipFill rotWithShape="1">
          <a:blip r:embed="rId6"/>
          <a:srcRect l="8462" r="8862"/>
          <a:stretch/>
        </p:blipFill>
        <p:spPr>
          <a:xfrm>
            <a:off x="1903271" y="4144933"/>
            <a:ext cx="3105953" cy="2121332"/>
          </a:xfrm>
          <a:prstGeom prst="rect">
            <a:avLst/>
          </a:prstGeom>
          <a:effectLst>
            <a:softEdge rad="114300"/>
          </a:effectLst>
        </p:spPr>
      </p:pic>
      <p:pic>
        <p:nvPicPr>
          <p:cNvPr id="3" name="Picture 2" descr=" ">
            <a:extLst>
              <a:ext uri="{FF2B5EF4-FFF2-40B4-BE49-F238E27FC236}">
                <a16:creationId xmlns:a16="http://schemas.microsoft.com/office/drawing/2014/main" id="{03B229D0-66FC-AE24-57B5-66B4069BFCCE}"/>
              </a:ext>
            </a:extLst>
          </p:cNvPr>
          <p:cNvPicPr>
            <a:picLocks noChangeAspect="1" noChangeArrowheads="1"/>
          </p:cNvPicPr>
          <p:nvPr/>
        </p:nvPicPr>
        <p:blipFill rotWithShape="1">
          <a:blip r:embed="rId7">
            <a:extLst>
              <a:ext uri="{28A0092B-C50C-407E-A947-70E740481C1C}">
                <a14:useLocalDpi xmlns:a14="http://schemas.microsoft.com/office/drawing/2010/main" val="0"/>
              </a:ext>
            </a:extLst>
          </a:blip>
          <a:srcRect l="3438"/>
          <a:stretch/>
        </p:blipFill>
        <p:spPr bwMode="auto">
          <a:xfrm>
            <a:off x="5055987" y="2201332"/>
            <a:ext cx="5738177" cy="3666067"/>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2873182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10" name="Marcador de contenido 9">
            <a:extLst>
              <a:ext uri="{FF2B5EF4-FFF2-40B4-BE49-F238E27FC236}">
                <a16:creationId xmlns:a16="http://schemas.microsoft.com/office/drawing/2014/main" id="{1B180535-B4D0-604E-BDF3-8600D16F574E}"/>
              </a:ext>
            </a:extLst>
          </p:cNvPr>
          <p:cNvPicPr>
            <a:picLocks noChangeAspect="1"/>
          </p:cNvPicPr>
          <p:nvPr/>
        </p:nvPicPr>
        <p:blipFill>
          <a:blip r:embed="rId3"/>
          <a:stretch>
            <a:fillRect/>
          </a:stretch>
        </p:blipFill>
        <p:spPr>
          <a:xfrm>
            <a:off x="839788" y="1807004"/>
            <a:ext cx="744773" cy="199913"/>
          </a:xfrm>
          <a:prstGeom prst="rect">
            <a:avLst/>
          </a:prstGeom>
        </p:spPr>
      </p:pic>
      <p:sp>
        <p:nvSpPr>
          <p:cNvPr id="14" name="Marcador de contenido 8">
            <a:extLst>
              <a:ext uri="{FF2B5EF4-FFF2-40B4-BE49-F238E27FC236}">
                <a16:creationId xmlns:a16="http://schemas.microsoft.com/office/drawing/2014/main" id="{F76CCD47-1DD7-D345-AAA7-2EBE8A4352CA}"/>
              </a:ext>
            </a:extLst>
          </p:cNvPr>
          <p:cNvSpPr txBox="1">
            <a:spLocks/>
          </p:cNvSpPr>
          <p:nvPr/>
        </p:nvSpPr>
        <p:spPr>
          <a:xfrm>
            <a:off x="5616145" y="4470777"/>
            <a:ext cx="4504038" cy="154794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s-CL" sz="1600" dirty="0">
              <a:solidFill>
                <a:schemeClr val="accent5">
                  <a:lumMod val="50000"/>
                </a:schemeClr>
              </a:solidFill>
              <a:latin typeface="GOBCL-LIGHT" panose="02000603050000020004" pitchFamily="2" charset="77"/>
            </a:endParaRPr>
          </a:p>
        </p:txBody>
      </p:sp>
      <p:sp>
        <p:nvSpPr>
          <p:cNvPr id="11" name="Título 4">
            <a:extLst>
              <a:ext uri="{FF2B5EF4-FFF2-40B4-BE49-F238E27FC236}">
                <a16:creationId xmlns:a16="http://schemas.microsoft.com/office/drawing/2014/main" id="{73E48E63-61E9-AFE9-C3FD-938EA7CAAC26}"/>
              </a:ext>
            </a:extLst>
          </p:cNvPr>
          <p:cNvSpPr txBox="1">
            <a:spLocks/>
          </p:cNvSpPr>
          <p:nvPr/>
        </p:nvSpPr>
        <p:spPr>
          <a:xfrm>
            <a:off x="839788" y="432883"/>
            <a:ext cx="9280395" cy="78545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s-ES" sz="4000" b="1" dirty="0">
                <a:solidFill>
                  <a:schemeClr val="accent5">
                    <a:lumMod val="50000"/>
                  </a:schemeClr>
                </a:solidFill>
                <a:latin typeface="Museo Slab 900" panose="02000000000000000000" pitchFamily="2" charset="77"/>
              </a:rPr>
              <a:t>Casos de Varicela</a:t>
            </a:r>
            <a:endParaRPr lang="es-CL" sz="4000" b="1" dirty="0">
              <a:solidFill>
                <a:schemeClr val="accent5">
                  <a:lumMod val="50000"/>
                </a:schemeClr>
              </a:solidFill>
              <a:latin typeface="Museo Slab 900" panose="02000000000000000000" pitchFamily="2" charset="77"/>
            </a:endParaRPr>
          </a:p>
        </p:txBody>
      </p:sp>
      <p:pic>
        <p:nvPicPr>
          <p:cNvPr id="4" name="Imagen 3">
            <a:extLst>
              <a:ext uri="{FF2B5EF4-FFF2-40B4-BE49-F238E27FC236}">
                <a16:creationId xmlns:a16="http://schemas.microsoft.com/office/drawing/2014/main" id="{CE76D16E-F36B-5E88-01D6-AF9B9C29FCFE}"/>
              </a:ext>
            </a:extLst>
          </p:cNvPr>
          <p:cNvPicPr>
            <a:picLocks noChangeAspect="1"/>
          </p:cNvPicPr>
          <p:nvPr/>
        </p:nvPicPr>
        <p:blipFill>
          <a:blip r:embed="rId4"/>
          <a:stretch>
            <a:fillRect/>
          </a:stretch>
        </p:blipFill>
        <p:spPr>
          <a:xfrm>
            <a:off x="1930400" y="1142455"/>
            <a:ext cx="7611533" cy="5077530"/>
          </a:xfrm>
          <a:prstGeom prst="rect">
            <a:avLst/>
          </a:prstGeom>
          <a:ln>
            <a:noFill/>
          </a:ln>
          <a:effectLst>
            <a:softEdge rad="112500"/>
          </a:effectLst>
        </p:spPr>
      </p:pic>
    </p:spTree>
    <p:extLst>
      <p:ext uri="{BB962C8B-B14F-4D97-AF65-F5344CB8AC3E}">
        <p14:creationId xmlns:p14="http://schemas.microsoft.com/office/powerpoint/2010/main" val="378247135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5" name="Título 14">
            <a:extLst>
              <a:ext uri="{FF2B5EF4-FFF2-40B4-BE49-F238E27FC236}">
                <a16:creationId xmlns:a16="http://schemas.microsoft.com/office/drawing/2014/main" id="{48F50B0B-2DD7-9447-A6E4-49F585684F79}"/>
              </a:ext>
            </a:extLst>
          </p:cNvPr>
          <p:cNvSpPr>
            <a:spLocks noGrp="1"/>
          </p:cNvSpPr>
          <p:nvPr>
            <p:ph type="title"/>
          </p:nvPr>
        </p:nvSpPr>
        <p:spPr>
          <a:xfrm>
            <a:off x="838200" y="853995"/>
            <a:ext cx="10515600" cy="771679"/>
          </a:xfrm>
        </p:spPr>
        <p:txBody>
          <a:bodyPr>
            <a:normAutofit/>
          </a:bodyPr>
          <a:lstStyle/>
          <a:p>
            <a:r>
              <a:rPr lang="es-ES" sz="4000" b="1" dirty="0">
                <a:solidFill>
                  <a:schemeClr val="accent5">
                    <a:lumMod val="50000"/>
                  </a:schemeClr>
                </a:solidFill>
                <a:latin typeface="Museo Slab 900" panose="02000000000000000000" pitchFamily="2" charset="77"/>
              </a:rPr>
              <a:t>Medidas de Prevención y Control</a:t>
            </a:r>
            <a:endParaRPr lang="es-CL" sz="4000" b="1" dirty="0">
              <a:solidFill>
                <a:schemeClr val="accent5">
                  <a:lumMod val="50000"/>
                </a:schemeClr>
              </a:solidFill>
              <a:latin typeface="Museo Slab 900" panose="02000000000000000000" pitchFamily="2" charset="77"/>
            </a:endParaRPr>
          </a:p>
        </p:txBody>
      </p:sp>
      <p:sp>
        <p:nvSpPr>
          <p:cNvPr id="12" name="Marcador de contenido 2">
            <a:extLst>
              <a:ext uri="{FF2B5EF4-FFF2-40B4-BE49-F238E27FC236}">
                <a16:creationId xmlns:a16="http://schemas.microsoft.com/office/drawing/2014/main" id="{29467BAA-E74F-ED4F-8D86-6EC289388837}"/>
              </a:ext>
            </a:extLst>
          </p:cNvPr>
          <p:cNvSpPr>
            <a:spLocks noGrp="1"/>
          </p:cNvSpPr>
          <p:nvPr/>
        </p:nvSpPr>
        <p:spPr>
          <a:xfrm>
            <a:off x="2842054" y="2370737"/>
            <a:ext cx="4039629" cy="397922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s-CL" sz="1800" b="0" i="0" u="none" strike="noStrike" kern="0" cap="none" spc="0" normalizeH="0" baseline="0" noProof="0" dirty="0">
              <a:ln>
                <a:noFill/>
              </a:ln>
              <a:solidFill>
                <a:srgbClr val="4C6598">
                  <a:lumMod val="75000"/>
                </a:srgbClr>
              </a:solidFill>
              <a:effectLst/>
              <a:uLnTx/>
              <a:uFillTx/>
              <a:latin typeface="gobCL" pitchFamily="2" charset="77"/>
            </a:endParaRPr>
          </a:p>
        </p:txBody>
      </p:sp>
      <p:sp>
        <p:nvSpPr>
          <p:cNvPr id="17" name="Marcador de contenido 16">
            <a:extLst>
              <a:ext uri="{FF2B5EF4-FFF2-40B4-BE49-F238E27FC236}">
                <a16:creationId xmlns:a16="http://schemas.microsoft.com/office/drawing/2014/main" id="{75940E8F-842B-EE4A-96C1-55B93266E77E}"/>
              </a:ext>
            </a:extLst>
          </p:cNvPr>
          <p:cNvSpPr>
            <a:spLocks noGrp="1"/>
          </p:cNvSpPr>
          <p:nvPr>
            <p:ph idx="1"/>
          </p:nvPr>
        </p:nvSpPr>
        <p:spPr>
          <a:xfrm>
            <a:off x="838200" y="2197739"/>
            <a:ext cx="10515599" cy="3979223"/>
          </a:xfrm>
        </p:spPr>
        <p:txBody>
          <a:bodyPr>
            <a:normAutofit/>
          </a:bodyPr>
          <a:lstStyle/>
          <a:p>
            <a:pPr algn="just">
              <a:buFont typeface="Wingdings" panose="05000000000000000000" pitchFamily="2" charset="2"/>
              <a:buChar char="ü"/>
            </a:pPr>
            <a:r>
              <a:rPr lang="es-ES" sz="2400" dirty="0">
                <a:solidFill>
                  <a:schemeClr val="accent5">
                    <a:lumMod val="75000"/>
                  </a:schemeClr>
                </a:solidFill>
                <a:latin typeface="GOBCL-LIGHT" panose="02000603050000020004" pitchFamily="2" charset="77"/>
              </a:rPr>
              <a:t>Lavar frecuentemente las manos con agua y jabón, en especial después del cambio de paños, antes de comer o preparar alimentos.</a:t>
            </a:r>
          </a:p>
          <a:p>
            <a:pPr algn="just">
              <a:buFont typeface="Wingdings" panose="05000000000000000000" pitchFamily="2" charset="2"/>
              <a:buChar char="ü"/>
            </a:pPr>
            <a:r>
              <a:rPr lang="es-ES" sz="2400" dirty="0">
                <a:solidFill>
                  <a:schemeClr val="accent5">
                    <a:lumMod val="75000"/>
                  </a:schemeClr>
                </a:solidFill>
                <a:latin typeface="GOBCL-LIGHT" panose="02000603050000020004" pitchFamily="2" charset="77"/>
              </a:rPr>
              <a:t>Reforzar las medidas de limpieza y desinfección, principalmente en zonas de alto riesgo de transmisión, tales como: Áreas de muda, baños, mesas y pupitres, manillas de las puertas. </a:t>
            </a:r>
            <a:endParaRPr lang="es-ES" sz="2400" b="1" dirty="0">
              <a:solidFill>
                <a:schemeClr val="accent5">
                  <a:lumMod val="75000"/>
                </a:schemeClr>
              </a:solidFill>
              <a:latin typeface="GOBCL-LIGHT" panose="02000603050000020004" pitchFamily="2" charset="77"/>
            </a:endParaRPr>
          </a:p>
          <a:p>
            <a:pPr algn="just">
              <a:buFont typeface="Wingdings" panose="05000000000000000000" pitchFamily="2" charset="2"/>
              <a:buChar char="ü"/>
            </a:pPr>
            <a:r>
              <a:rPr lang="es-ES" sz="2400" dirty="0">
                <a:solidFill>
                  <a:schemeClr val="accent5">
                    <a:lumMod val="75000"/>
                  </a:schemeClr>
                </a:solidFill>
                <a:latin typeface="GOBCL-LIGHT" panose="02000603050000020004" pitchFamily="2" charset="77"/>
              </a:rPr>
              <a:t>Reforzar en la comunidad educativa la puesta al día con esquema de vacunación según corresponda en los distintos grupos etarios en coordinación con los distintos equipos de PNI de los Cesfam del sector.</a:t>
            </a:r>
          </a:p>
          <a:p>
            <a:pPr lvl="1" algn="just">
              <a:buFont typeface="Wingdings" panose="05000000000000000000" pitchFamily="2" charset="2"/>
              <a:buChar char="ü"/>
            </a:pPr>
            <a:r>
              <a:rPr lang="es-ES" sz="2000" b="1" dirty="0">
                <a:solidFill>
                  <a:schemeClr val="accent5">
                    <a:lumMod val="50000"/>
                  </a:schemeClr>
                </a:solidFill>
                <a:latin typeface="GOBCL-LIGHT" panose="02000603050000020004" pitchFamily="2" charset="77"/>
              </a:rPr>
              <a:t>Lactante: una dosis a los 18 meses</a:t>
            </a:r>
          </a:p>
          <a:p>
            <a:pPr lvl="1" algn="just">
              <a:buFont typeface="Wingdings" panose="05000000000000000000" pitchFamily="2" charset="2"/>
              <a:buChar char="ü"/>
            </a:pPr>
            <a:r>
              <a:rPr lang="es-ES" sz="2000" b="1" dirty="0">
                <a:solidFill>
                  <a:schemeClr val="accent5">
                    <a:lumMod val="50000"/>
                  </a:schemeClr>
                </a:solidFill>
                <a:latin typeface="GOBCL-LIGHT" panose="02000603050000020004" pitchFamily="2" charset="77"/>
              </a:rPr>
              <a:t>Preescolar: una dosis a los 36 meses</a:t>
            </a:r>
          </a:p>
          <a:p>
            <a:pPr marL="0" indent="0" algn="just">
              <a:buNone/>
            </a:pPr>
            <a:endParaRPr lang="es-CL" sz="2400" dirty="0">
              <a:solidFill>
                <a:schemeClr val="accent5">
                  <a:lumMod val="75000"/>
                </a:schemeClr>
              </a:solidFill>
              <a:latin typeface="GOBCL-LIGHT" panose="02000603050000020004" pitchFamily="2" charset="77"/>
            </a:endParaRPr>
          </a:p>
        </p:txBody>
      </p:sp>
      <p:pic>
        <p:nvPicPr>
          <p:cNvPr id="18" name="Marcador de contenido 9">
            <a:extLst>
              <a:ext uri="{FF2B5EF4-FFF2-40B4-BE49-F238E27FC236}">
                <a16:creationId xmlns:a16="http://schemas.microsoft.com/office/drawing/2014/main" id="{5BE24E5C-3882-4D47-95CE-406680979F5E}"/>
              </a:ext>
            </a:extLst>
          </p:cNvPr>
          <p:cNvPicPr>
            <a:picLocks noChangeAspect="1"/>
          </p:cNvPicPr>
          <p:nvPr/>
        </p:nvPicPr>
        <p:blipFill>
          <a:blip r:embed="rId3"/>
          <a:stretch>
            <a:fillRect/>
          </a:stretch>
        </p:blipFill>
        <p:spPr>
          <a:xfrm>
            <a:off x="838200" y="1748864"/>
            <a:ext cx="744773" cy="199913"/>
          </a:xfrm>
          <a:prstGeom prst="rect">
            <a:avLst/>
          </a:prstGeom>
        </p:spPr>
      </p:pic>
    </p:spTree>
    <p:extLst>
      <p:ext uri="{BB962C8B-B14F-4D97-AF65-F5344CB8AC3E}">
        <p14:creationId xmlns:p14="http://schemas.microsoft.com/office/powerpoint/2010/main" val="49069583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5" name="Título 14">
            <a:extLst>
              <a:ext uri="{FF2B5EF4-FFF2-40B4-BE49-F238E27FC236}">
                <a16:creationId xmlns:a16="http://schemas.microsoft.com/office/drawing/2014/main" id="{48F50B0B-2DD7-9447-A6E4-49F585684F79}"/>
              </a:ext>
            </a:extLst>
          </p:cNvPr>
          <p:cNvSpPr>
            <a:spLocks noGrp="1"/>
          </p:cNvSpPr>
          <p:nvPr>
            <p:ph type="title"/>
          </p:nvPr>
        </p:nvSpPr>
        <p:spPr>
          <a:xfrm>
            <a:off x="838200" y="853995"/>
            <a:ext cx="10515600" cy="771679"/>
          </a:xfrm>
        </p:spPr>
        <p:txBody>
          <a:bodyPr>
            <a:normAutofit/>
          </a:bodyPr>
          <a:lstStyle/>
          <a:p>
            <a:r>
              <a:rPr lang="es-ES" sz="4000" b="1" dirty="0">
                <a:solidFill>
                  <a:schemeClr val="accent5">
                    <a:lumMod val="50000"/>
                  </a:schemeClr>
                </a:solidFill>
                <a:latin typeface="Museo Slab 900" panose="02000000000000000000" pitchFamily="2" charset="77"/>
              </a:rPr>
              <a:t>Medidas de Prevención y Control</a:t>
            </a:r>
            <a:endParaRPr lang="es-CL" sz="4000" b="1" dirty="0">
              <a:solidFill>
                <a:schemeClr val="accent5">
                  <a:lumMod val="50000"/>
                </a:schemeClr>
              </a:solidFill>
              <a:latin typeface="Museo Slab 900" panose="02000000000000000000" pitchFamily="2" charset="77"/>
            </a:endParaRPr>
          </a:p>
        </p:txBody>
      </p:sp>
      <p:sp>
        <p:nvSpPr>
          <p:cNvPr id="12" name="Marcador de contenido 2">
            <a:extLst>
              <a:ext uri="{FF2B5EF4-FFF2-40B4-BE49-F238E27FC236}">
                <a16:creationId xmlns:a16="http://schemas.microsoft.com/office/drawing/2014/main" id="{29467BAA-E74F-ED4F-8D86-6EC289388837}"/>
              </a:ext>
            </a:extLst>
          </p:cNvPr>
          <p:cNvSpPr>
            <a:spLocks noGrp="1"/>
          </p:cNvSpPr>
          <p:nvPr/>
        </p:nvSpPr>
        <p:spPr>
          <a:xfrm>
            <a:off x="2842054" y="2370737"/>
            <a:ext cx="4039629" cy="397922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s-CL" sz="1800" b="0" i="0" u="none" strike="noStrike" kern="0" cap="none" spc="0" normalizeH="0" baseline="0" noProof="0" dirty="0">
              <a:ln>
                <a:noFill/>
              </a:ln>
              <a:solidFill>
                <a:srgbClr val="4C6598">
                  <a:lumMod val="75000"/>
                </a:srgbClr>
              </a:solidFill>
              <a:effectLst/>
              <a:uLnTx/>
              <a:uFillTx/>
              <a:latin typeface="gobCL" pitchFamily="2" charset="77"/>
            </a:endParaRPr>
          </a:p>
        </p:txBody>
      </p:sp>
      <p:sp>
        <p:nvSpPr>
          <p:cNvPr id="17" name="Marcador de contenido 16">
            <a:extLst>
              <a:ext uri="{FF2B5EF4-FFF2-40B4-BE49-F238E27FC236}">
                <a16:creationId xmlns:a16="http://schemas.microsoft.com/office/drawing/2014/main" id="{75940E8F-842B-EE4A-96C1-55B93266E77E}"/>
              </a:ext>
            </a:extLst>
          </p:cNvPr>
          <p:cNvSpPr>
            <a:spLocks noGrp="1"/>
          </p:cNvSpPr>
          <p:nvPr>
            <p:ph idx="1"/>
          </p:nvPr>
        </p:nvSpPr>
        <p:spPr>
          <a:xfrm>
            <a:off x="838200" y="2197739"/>
            <a:ext cx="10515599" cy="3979223"/>
          </a:xfrm>
        </p:spPr>
        <p:txBody>
          <a:bodyPr>
            <a:normAutofit/>
          </a:bodyPr>
          <a:lstStyle/>
          <a:p>
            <a:pPr algn="just">
              <a:buFont typeface="Wingdings" panose="05000000000000000000" pitchFamily="2" charset="2"/>
              <a:buChar char="ü"/>
            </a:pPr>
            <a:r>
              <a:rPr lang="es-ES" sz="2400" dirty="0">
                <a:solidFill>
                  <a:schemeClr val="accent5">
                    <a:lumMod val="75000"/>
                  </a:schemeClr>
                </a:solidFill>
                <a:latin typeface="GOBCL-LIGHT" panose="02000603050000020004" pitchFamily="2" charset="77"/>
              </a:rPr>
              <a:t>Funcionarios y residentes, deben evitar recibir visitas y realizar actividades de tipo social o viajes, durante los próximos 12 a 20 días (período de incubación de la enfermedad). De manera preventiva por la posibilidad de desarrollar la enfermedad en cuyas personas que NUNCA han tenido varicela.</a:t>
            </a:r>
          </a:p>
          <a:p>
            <a:pPr algn="just">
              <a:buFont typeface="Wingdings" panose="05000000000000000000" pitchFamily="2" charset="2"/>
              <a:buChar char="ü"/>
            </a:pPr>
            <a:r>
              <a:rPr lang="es-ES" sz="2400" dirty="0">
                <a:solidFill>
                  <a:schemeClr val="accent5">
                    <a:lumMod val="75000"/>
                  </a:schemeClr>
                </a:solidFill>
                <a:latin typeface="GOBCL-LIGHT" panose="02000603050000020004" pitchFamily="2" charset="77"/>
              </a:rPr>
              <a:t>Los casos deben permanecer en aislamiento a lo menos, por 5 días en sus hogares (hasta la aparición de costras de las lesiones), evitando el contacto con </a:t>
            </a:r>
            <a:r>
              <a:rPr lang="es-ES" sz="2400" b="1" u="sng" dirty="0">
                <a:solidFill>
                  <a:schemeClr val="accent5">
                    <a:lumMod val="75000"/>
                  </a:schemeClr>
                </a:solidFill>
                <a:latin typeface="GOBCL-LIGHT" panose="02000603050000020004" pitchFamily="2" charset="77"/>
              </a:rPr>
              <a:t>personas susceptibles</a:t>
            </a:r>
            <a:r>
              <a:rPr lang="es-ES" sz="2400" dirty="0">
                <a:solidFill>
                  <a:schemeClr val="accent5">
                    <a:lumMod val="75000"/>
                  </a:schemeClr>
                </a:solidFill>
                <a:latin typeface="GOBCL-LIGHT" panose="02000603050000020004" pitchFamily="2" charset="77"/>
              </a:rPr>
              <a:t>.</a:t>
            </a:r>
            <a:endParaRPr lang="es-CL" sz="2400" dirty="0">
              <a:solidFill>
                <a:schemeClr val="accent5">
                  <a:lumMod val="75000"/>
                </a:schemeClr>
              </a:solidFill>
              <a:latin typeface="GOBCL-LIGHT" panose="02000603050000020004" pitchFamily="2" charset="77"/>
            </a:endParaRPr>
          </a:p>
        </p:txBody>
      </p:sp>
      <p:pic>
        <p:nvPicPr>
          <p:cNvPr id="18" name="Marcador de contenido 9">
            <a:extLst>
              <a:ext uri="{FF2B5EF4-FFF2-40B4-BE49-F238E27FC236}">
                <a16:creationId xmlns:a16="http://schemas.microsoft.com/office/drawing/2014/main" id="{5BE24E5C-3882-4D47-95CE-406680979F5E}"/>
              </a:ext>
            </a:extLst>
          </p:cNvPr>
          <p:cNvPicPr>
            <a:picLocks noChangeAspect="1"/>
          </p:cNvPicPr>
          <p:nvPr/>
        </p:nvPicPr>
        <p:blipFill>
          <a:blip r:embed="rId3"/>
          <a:stretch>
            <a:fillRect/>
          </a:stretch>
        </p:blipFill>
        <p:spPr>
          <a:xfrm>
            <a:off x="838200" y="1748864"/>
            <a:ext cx="744773" cy="199913"/>
          </a:xfrm>
          <a:prstGeom prst="rect">
            <a:avLst/>
          </a:prstGeom>
        </p:spPr>
      </p:pic>
    </p:spTree>
    <p:extLst>
      <p:ext uri="{BB962C8B-B14F-4D97-AF65-F5344CB8AC3E}">
        <p14:creationId xmlns:p14="http://schemas.microsoft.com/office/powerpoint/2010/main" val="71247364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5" name="Título 14">
            <a:extLst>
              <a:ext uri="{FF2B5EF4-FFF2-40B4-BE49-F238E27FC236}">
                <a16:creationId xmlns:a16="http://schemas.microsoft.com/office/drawing/2014/main" id="{48F50B0B-2DD7-9447-A6E4-49F585684F79}"/>
              </a:ext>
            </a:extLst>
          </p:cNvPr>
          <p:cNvSpPr>
            <a:spLocks noGrp="1"/>
          </p:cNvSpPr>
          <p:nvPr>
            <p:ph type="title"/>
          </p:nvPr>
        </p:nvSpPr>
        <p:spPr>
          <a:xfrm>
            <a:off x="838200" y="853995"/>
            <a:ext cx="10515600" cy="771679"/>
          </a:xfrm>
        </p:spPr>
        <p:txBody>
          <a:bodyPr>
            <a:normAutofit/>
          </a:bodyPr>
          <a:lstStyle/>
          <a:p>
            <a:r>
              <a:rPr lang="es-ES" sz="4000" b="1" dirty="0">
                <a:solidFill>
                  <a:schemeClr val="accent5">
                    <a:lumMod val="50000"/>
                  </a:schemeClr>
                </a:solidFill>
                <a:latin typeface="Museo Slab 900" panose="02000000000000000000" pitchFamily="2" charset="77"/>
              </a:rPr>
              <a:t>Personas susceptibles</a:t>
            </a:r>
            <a:endParaRPr lang="es-CL" sz="4000" b="1" dirty="0">
              <a:solidFill>
                <a:schemeClr val="accent5">
                  <a:lumMod val="50000"/>
                </a:schemeClr>
              </a:solidFill>
              <a:latin typeface="Museo Slab 900" panose="02000000000000000000" pitchFamily="2" charset="77"/>
            </a:endParaRPr>
          </a:p>
        </p:txBody>
      </p:sp>
      <p:sp>
        <p:nvSpPr>
          <p:cNvPr id="12" name="Marcador de contenido 2">
            <a:extLst>
              <a:ext uri="{FF2B5EF4-FFF2-40B4-BE49-F238E27FC236}">
                <a16:creationId xmlns:a16="http://schemas.microsoft.com/office/drawing/2014/main" id="{29467BAA-E74F-ED4F-8D86-6EC289388837}"/>
              </a:ext>
            </a:extLst>
          </p:cNvPr>
          <p:cNvSpPr>
            <a:spLocks noGrp="1"/>
          </p:cNvSpPr>
          <p:nvPr/>
        </p:nvSpPr>
        <p:spPr>
          <a:xfrm>
            <a:off x="2842054" y="2370737"/>
            <a:ext cx="4039629" cy="397922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s-CL" sz="1800" b="0" i="0" u="none" strike="noStrike" kern="0" cap="none" spc="0" normalizeH="0" baseline="0" noProof="0" dirty="0">
              <a:ln>
                <a:noFill/>
              </a:ln>
              <a:solidFill>
                <a:srgbClr val="4C6598">
                  <a:lumMod val="75000"/>
                </a:srgbClr>
              </a:solidFill>
              <a:effectLst/>
              <a:uLnTx/>
              <a:uFillTx/>
              <a:latin typeface="gobCL" pitchFamily="2" charset="77"/>
            </a:endParaRPr>
          </a:p>
        </p:txBody>
      </p:sp>
      <p:sp>
        <p:nvSpPr>
          <p:cNvPr id="17" name="Marcador de contenido 16">
            <a:extLst>
              <a:ext uri="{FF2B5EF4-FFF2-40B4-BE49-F238E27FC236}">
                <a16:creationId xmlns:a16="http://schemas.microsoft.com/office/drawing/2014/main" id="{75940E8F-842B-EE4A-96C1-55B93266E77E}"/>
              </a:ext>
            </a:extLst>
          </p:cNvPr>
          <p:cNvSpPr>
            <a:spLocks noGrp="1"/>
          </p:cNvSpPr>
          <p:nvPr>
            <p:ph idx="1"/>
          </p:nvPr>
        </p:nvSpPr>
        <p:spPr>
          <a:xfrm>
            <a:off x="838200" y="2197739"/>
            <a:ext cx="10515599" cy="3979223"/>
          </a:xfrm>
        </p:spPr>
        <p:txBody>
          <a:bodyPr>
            <a:normAutofit fontScale="92500" lnSpcReduction="20000"/>
          </a:bodyPr>
          <a:lstStyle/>
          <a:p>
            <a:pPr marL="0" indent="0" algn="just">
              <a:buNone/>
            </a:pPr>
            <a:r>
              <a:rPr lang="es-ES" sz="2400" dirty="0">
                <a:solidFill>
                  <a:schemeClr val="accent5">
                    <a:lumMod val="75000"/>
                  </a:schemeClr>
                </a:solidFill>
                <a:latin typeface="GOBCL-LIGHT" panose="02000603050000020004" pitchFamily="2" charset="77"/>
              </a:rPr>
              <a:t>Las personas que pueden contraer un caso grave de varicela y que pueden tener mayor riesgo de complicaciones incluyen las siguientes:</a:t>
            </a:r>
          </a:p>
          <a:p>
            <a:pPr algn="just">
              <a:buFont typeface="Wingdings" panose="05000000000000000000" pitchFamily="2" charset="2"/>
              <a:buChar char="ü"/>
            </a:pPr>
            <a:r>
              <a:rPr lang="es-ES" sz="2400" dirty="0">
                <a:solidFill>
                  <a:schemeClr val="accent5">
                    <a:lumMod val="75000"/>
                  </a:schemeClr>
                </a:solidFill>
                <a:latin typeface="GOBCL-LIGHT" panose="02000603050000020004" pitchFamily="2" charset="77"/>
              </a:rPr>
              <a:t>Bebés</a:t>
            </a:r>
          </a:p>
          <a:p>
            <a:pPr algn="just">
              <a:buFont typeface="Wingdings" panose="05000000000000000000" pitchFamily="2" charset="2"/>
              <a:buChar char="ü"/>
            </a:pPr>
            <a:r>
              <a:rPr lang="es-ES" sz="2400" dirty="0">
                <a:solidFill>
                  <a:schemeClr val="accent5">
                    <a:lumMod val="75000"/>
                  </a:schemeClr>
                </a:solidFill>
                <a:latin typeface="GOBCL-LIGHT" panose="02000603050000020004" pitchFamily="2" charset="77"/>
              </a:rPr>
              <a:t>Adolescentes</a:t>
            </a:r>
          </a:p>
          <a:p>
            <a:pPr algn="just">
              <a:buFont typeface="Wingdings" panose="05000000000000000000" pitchFamily="2" charset="2"/>
              <a:buChar char="ü"/>
            </a:pPr>
            <a:r>
              <a:rPr lang="es-ES" sz="2400" dirty="0">
                <a:solidFill>
                  <a:schemeClr val="accent5">
                    <a:lumMod val="75000"/>
                  </a:schemeClr>
                </a:solidFill>
                <a:latin typeface="GOBCL-LIGHT" panose="02000603050000020004" pitchFamily="2" charset="77"/>
              </a:rPr>
              <a:t>Adultos</a:t>
            </a:r>
          </a:p>
          <a:p>
            <a:pPr algn="just">
              <a:buFont typeface="Wingdings" panose="05000000000000000000" pitchFamily="2" charset="2"/>
              <a:buChar char="ü"/>
            </a:pPr>
            <a:r>
              <a:rPr lang="es-ES" sz="2400" dirty="0">
                <a:solidFill>
                  <a:schemeClr val="accent5">
                    <a:lumMod val="75000"/>
                  </a:schemeClr>
                </a:solidFill>
                <a:latin typeface="GOBCL-LIGHT" panose="02000603050000020004" pitchFamily="2" charset="77"/>
              </a:rPr>
              <a:t>Mujeres embarazadas</a:t>
            </a:r>
          </a:p>
          <a:p>
            <a:pPr algn="just">
              <a:buFont typeface="Wingdings" panose="05000000000000000000" pitchFamily="2" charset="2"/>
              <a:buChar char="ü"/>
            </a:pPr>
            <a:r>
              <a:rPr lang="es-ES" sz="2400" dirty="0">
                <a:solidFill>
                  <a:schemeClr val="accent5">
                    <a:lumMod val="75000"/>
                  </a:schemeClr>
                </a:solidFill>
                <a:latin typeface="GOBCL-LIGHT" panose="02000603050000020004" pitchFamily="2" charset="77"/>
              </a:rPr>
              <a:t>Personas con el sistema inmunitario debilitado debido a enfermedades o medicamentos, por ejemplo:</a:t>
            </a:r>
          </a:p>
          <a:p>
            <a:pPr lvl="1" algn="just">
              <a:buFont typeface="Wingdings" panose="05000000000000000000" pitchFamily="2" charset="2"/>
              <a:buChar char="ü"/>
            </a:pPr>
            <a:r>
              <a:rPr lang="es-ES" sz="2000" dirty="0">
                <a:solidFill>
                  <a:schemeClr val="accent5">
                    <a:lumMod val="75000"/>
                  </a:schemeClr>
                </a:solidFill>
                <a:latin typeface="GOBCL-LIGHT" panose="02000603050000020004" pitchFamily="2" charset="77"/>
              </a:rPr>
              <a:t>Personas con VIH/sida o cáncer</a:t>
            </a:r>
          </a:p>
          <a:p>
            <a:pPr lvl="1" algn="just">
              <a:buFont typeface="Wingdings" panose="05000000000000000000" pitchFamily="2" charset="2"/>
              <a:buChar char="ü"/>
            </a:pPr>
            <a:r>
              <a:rPr lang="es-ES" sz="2000" dirty="0">
                <a:solidFill>
                  <a:schemeClr val="accent5">
                    <a:lumMod val="75000"/>
                  </a:schemeClr>
                </a:solidFill>
                <a:latin typeface="GOBCL-LIGHT" panose="02000603050000020004" pitchFamily="2" charset="77"/>
              </a:rPr>
              <a:t>Pacientes que han recibido trasplantes</a:t>
            </a:r>
          </a:p>
          <a:p>
            <a:pPr lvl="1" algn="just">
              <a:buFont typeface="Wingdings" panose="05000000000000000000" pitchFamily="2" charset="2"/>
              <a:buChar char="ü"/>
            </a:pPr>
            <a:r>
              <a:rPr lang="es-ES" sz="2000" dirty="0">
                <a:solidFill>
                  <a:schemeClr val="accent5">
                    <a:lumMod val="75000"/>
                  </a:schemeClr>
                </a:solidFill>
                <a:latin typeface="GOBCL-LIGHT" panose="02000603050000020004" pitchFamily="2" charset="77"/>
              </a:rPr>
              <a:t>Personas que están recibiendo quimioterapia, medicamentos inmunodepresores o que han usado esteroides por bastante tiempo.</a:t>
            </a:r>
            <a:endParaRPr lang="es-CL" sz="2000" dirty="0">
              <a:solidFill>
                <a:schemeClr val="accent5">
                  <a:lumMod val="75000"/>
                </a:schemeClr>
              </a:solidFill>
              <a:latin typeface="GOBCL-LIGHT" panose="02000603050000020004" pitchFamily="2" charset="77"/>
            </a:endParaRPr>
          </a:p>
        </p:txBody>
      </p:sp>
      <p:pic>
        <p:nvPicPr>
          <p:cNvPr id="18" name="Marcador de contenido 9">
            <a:extLst>
              <a:ext uri="{FF2B5EF4-FFF2-40B4-BE49-F238E27FC236}">
                <a16:creationId xmlns:a16="http://schemas.microsoft.com/office/drawing/2014/main" id="{5BE24E5C-3882-4D47-95CE-406680979F5E}"/>
              </a:ext>
            </a:extLst>
          </p:cNvPr>
          <p:cNvPicPr>
            <a:picLocks noChangeAspect="1"/>
          </p:cNvPicPr>
          <p:nvPr/>
        </p:nvPicPr>
        <p:blipFill>
          <a:blip r:embed="rId3"/>
          <a:stretch>
            <a:fillRect/>
          </a:stretch>
        </p:blipFill>
        <p:spPr>
          <a:xfrm>
            <a:off x="838200" y="1748864"/>
            <a:ext cx="744773" cy="199913"/>
          </a:xfrm>
          <a:prstGeom prst="rect">
            <a:avLst/>
          </a:prstGeom>
        </p:spPr>
      </p:pic>
    </p:spTree>
    <p:extLst>
      <p:ext uri="{BB962C8B-B14F-4D97-AF65-F5344CB8AC3E}">
        <p14:creationId xmlns:p14="http://schemas.microsoft.com/office/powerpoint/2010/main" val="2289754019"/>
      </p:ext>
    </p:extLst>
  </p:cSld>
  <p:clrMapOvr>
    <a:masterClrMapping/>
  </p:clrMapOvr>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307</TotalTime>
  <Words>639</Words>
  <Application>Microsoft Office PowerPoint</Application>
  <PresentationFormat>Panorámica</PresentationFormat>
  <Paragraphs>51</Paragraphs>
  <Slides>11</Slides>
  <Notes>0</Notes>
  <HiddenSlides>0</HiddenSlides>
  <MMClips>0</MMClips>
  <ScaleCrop>false</ScaleCrop>
  <HeadingPairs>
    <vt:vector size="6" baseType="variant">
      <vt:variant>
        <vt:lpstr>Fuentes usadas</vt:lpstr>
      </vt:variant>
      <vt:variant>
        <vt:i4>8</vt:i4>
      </vt:variant>
      <vt:variant>
        <vt:lpstr>Tema</vt:lpstr>
      </vt:variant>
      <vt:variant>
        <vt:i4>1</vt:i4>
      </vt:variant>
      <vt:variant>
        <vt:lpstr>Títulos de diapositiva</vt:lpstr>
      </vt:variant>
      <vt:variant>
        <vt:i4>11</vt:i4>
      </vt:variant>
    </vt:vector>
  </HeadingPairs>
  <TitlesOfParts>
    <vt:vector size="20" baseType="lpstr">
      <vt:lpstr>Arial</vt:lpstr>
      <vt:lpstr>Calibri</vt:lpstr>
      <vt:lpstr>Calibri Light</vt:lpstr>
      <vt:lpstr>gobCL</vt:lpstr>
      <vt:lpstr>GOBCL-LIGHT</vt:lpstr>
      <vt:lpstr>Museo Slab 700</vt:lpstr>
      <vt:lpstr>Museo Slab 900</vt:lpstr>
      <vt:lpstr>Wingdings</vt:lpstr>
      <vt:lpstr>Tema de Office</vt:lpstr>
      <vt:lpstr>VARICELA (PESTE CRISTAL)</vt:lpstr>
      <vt:lpstr>¿Qué es la Varicela?</vt:lpstr>
      <vt:lpstr>¿Cómo se transmite?</vt:lpstr>
      <vt:lpstr>Signos y Síntomas</vt:lpstr>
      <vt:lpstr>Presentación de PowerPoint</vt:lpstr>
      <vt:lpstr>Presentación de PowerPoint</vt:lpstr>
      <vt:lpstr>Medidas de Prevención y Control</vt:lpstr>
      <vt:lpstr>Medidas de Prevención y Control</vt:lpstr>
      <vt:lpstr>Personas susceptibles</vt:lpstr>
      <vt:lpstr>¿Qué hacer?</vt:lpstr>
      <vt:lpstr>Presentación de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Microsoft Office User</dc:creator>
  <cp:lastModifiedBy>stc crecic</cp:lastModifiedBy>
  <cp:revision>11</cp:revision>
  <dcterms:created xsi:type="dcterms:W3CDTF">2022-04-07T20:55:49Z</dcterms:created>
  <dcterms:modified xsi:type="dcterms:W3CDTF">2023-05-05T12:45:16Z</dcterms:modified>
</cp:coreProperties>
</file>